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7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6" r:id="rId17"/>
  </p:sldIdLst>
  <p:sldSz cx="20104100" cy="12566650"/>
  <p:notesSz cx="20104100" cy="125666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12" autoAdjust="0"/>
  </p:normalViewPr>
  <p:slideViewPr>
    <p:cSldViewPr>
      <p:cViewPr varScale="1">
        <p:scale>
          <a:sx n="62" d="100"/>
          <a:sy n="62" d="100"/>
        </p:scale>
        <p:origin x="90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E%20SU\GIZ\DS%20O\2016\Strate&#353;ka%20konferenca\DSO\Kopija635948410999265173ex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'635948410999265173export'!$B$1</c:f>
              <c:strCache>
                <c:ptCount val="1"/>
                <c:pt idx="0">
                  <c:v>TP ZAVRATEC 1949, A+</c:v>
                </c:pt>
              </c:strCache>
            </c:strRef>
          </c:tx>
          <c:marker>
            <c:symbol val="none"/>
          </c:marker>
          <c:xVal>
            <c:numRef>
              <c:f>'635948410999265173export'!$A$2:$A$673</c:f>
              <c:numCache>
                <c:formatCode>m/d/yyyy\ h:mm</c:formatCode>
                <c:ptCount val="672"/>
                <c:pt idx="0">
                  <c:v>40231.010416666664</c:v>
                </c:pt>
                <c:pt idx="1">
                  <c:v>40231.020833333336</c:v>
                </c:pt>
                <c:pt idx="2">
                  <c:v>40231.03125</c:v>
                </c:pt>
                <c:pt idx="3">
                  <c:v>40231.041666666664</c:v>
                </c:pt>
                <c:pt idx="4">
                  <c:v>40231.052083333336</c:v>
                </c:pt>
                <c:pt idx="5">
                  <c:v>40231.0625</c:v>
                </c:pt>
                <c:pt idx="6">
                  <c:v>40231.072916666664</c:v>
                </c:pt>
                <c:pt idx="7">
                  <c:v>40231.083333333336</c:v>
                </c:pt>
                <c:pt idx="8">
                  <c:v>40231.09375</c:v>
                </c:pt>
                <c:pt idx="9">
                  <c:v>40231.104166666664</c:v>
                </c:pt>
                <c:pt idx="10">
                  <c:v>40231.114583333336</c:v>
                </c:pt>
                <c:pt idx="11">
                  <c:v>40231.125</c:v>
                </c:pt>
                <c:pt idx="12">
                  <c:v>40231.135416666664</c:v>
                </c:pt>
                <c:pt idx="13">
                  <c:v>40231.145833333336</c:v>
                </c:pt>
                <c:pt idx="14">
                  <c:v>40231.15625</c:v>
                </c:pt>
                <c:pt idx="15">
                  <c:v>40231.166666666664</c:v>
                </c:pt>
                <c:pt idx="16">
                  <c:v>40231.177083333336</c:v>
                </c:pt>
                <c:pt idx="17">
                  <c:v>40231.1875</c:v>
                </c:pt>
                <c:pt idx="18">
                  <c:v>40231.197916666664</c:v>
                </c:pt>
                <c:pt idx="19">
                  <c:v>40231.208333333336</c:v>
                </c:pt>
                <c:pt idx="20">
                  <c:v>40231.21875</c:v>
                </c:pt>
                <c:pt idx="21">
                  <c:v>40231.229166666664</c:v>
                </c:pt>
                <c:pt idx="22">
                  <c:v>40231.239583333336</c:v>
                </c:pt>
                <c:pt idx="23">
                  <c:v>40231.25</c:v>
                </c:pt>
                <c:pt idx="24">
                  <c:v>40231.260416666664</c:v>
                </c:pt>
                <c:pt idx="25">
                  <c:v>40231.270833333336</c:v>
                </c:pt>
                <c:pt idx="26">
                  <c:v>40231.28125</c:v>
                </c:pt>
                <c:pt idx="27">
                  <c:v>40231.291666666664</c:v>
                </c:pt>
                <c:pt idx="28">
                  <c:v>40231.302083333336</c:v>
                </c:pt>
                <c:pt idx="29">
                  <c:v>40231.3125</c:v>
                </c:pt>
                <c:pt idx="30">
                  <c:v>40231.322916666664</c:v>
                </c:pt>
                <c:pt idx="31">
                  <c:v>40231.333333333336</c:v>
                </c:pt>
                <c:pt idx="32">
                  <c:v>40231.34375</c:v>
                </c:pt>
                <c:pt idx="33">
                  <c:v>40231.354166666664</c:v>
                </c:pt>
                <c:pt idx="34">
                  <c:v>40231.364583333336</c:v>
                </c:pt>
                <c:pt idx="35">
                  <c:v>40231.375</c:v>
                </c:pt>
                <c:pt idx="36">
                  <c:v>40231.385416666664</c:v>
                </c:pt>
                <c:pt idx="37">
                  <c:v>40231.395833333336</c:v>
                </c:pt>
                <c:pt idx="38">
                  <c:v>40231.40625</c:v>
                </c:pt>
                <c:pt idx="39">
                  <c:v>40231.416666666664</c:v>
                </c:pt>
                <c:pt idx="40">
                  <c:v>40231.427083333336</c:v>
                </c:pt>
                <c:pt idx="41">
                  <c:v>40231.4375</c:v>
                </c:pt>
                <c:pt idx="42">
                  <c:v>40231.447916666664</c:v>
                </c:pt>
                <c:pt idx="43">
                  <c:v>40231.458333333336</c:v>
                </c:pt>
                <c:pt idx="44">
                  <c:v>40231.46875</c:v>
                </c:pt>
                <c:pt idx="45">
                  <c:v>40231.479166666664</c:v>
                </c:pt>
                <c:pt idx="46">
                  <c:v>40231.489583333336</c:v>
                </c:pt>
                <c:pt idx="47">
                  <c:v>40231.5</c:v>
                </c:pt>
                <c:pt idx="48">
                  <c:v>40231.510416666664</c:v>
                </c:pt>
                <c:pt idx="49">
                  <c:v>40231.520833333336</c:v>
                </c:pt>
                <c:pt idx="50">
                  <c:v>40231.53125</c:v>
                </c:pt>
                <c:pt idx="51">
                  <c:v>40231.541666666664</c:v>
                </c:pt>
                <c:pt idx="52">
                  <c:v>40231.552083333336</c:v>
                </c:pt>
                <c:pt idx="53">
                  <c:v>40231.5625</c:v>
                </c:pt>
                <c:pt idx="54">
                  <c:v>40231.572916666664</c:v>
                </c:pt>
                <c:pt idx="55">
                  <c:v>40231.583333333336</c:v>
                </c:pt>
                <c:pt idx="56">
                  <c:v>40231.59375</c:v>
                </c:pt>
                <c:pt idx="57">
                  <c:v>40231.604166666664</c:v>
                </c:pt>
                <c:pt idx="58">
                  <c:v>40231.614583333336</c:v>
                </c:pt>
                <c:pt idx="59">
                  <c:v>40231.625</c:v>
                </c:pt>
                <c:pt idx="60">
                  <c:v>40231.635416666664</c:v>
                </c:pt>
                <c:pt idx="61">
                  <c:v>40231.645833333336</c:v>
                </c:pt>
                <c:pt idx="62">
                  <c:v>40231.65625</c:v>
                </c:pt>
                <c:pt idx="63">
                  <c:v>40231.666666666664</c:v>
                </c:pt>
                <c:pt idx="64">
                  <c:v>40231.677083333336</c:v>
                </c:pt>
                <c:pt idx="65">
                  <c:v>40231.6875</c:v>
                </c:pt>
                <c:pt idx="66">
                  <c:v>40231.697916666664</c:v>
                </c:pt>
                <c:pt idx="67">
                  <c:v>40231.708333333336</c:v>
                </c:pt>
                <c:pt idx="68">
                  <c:v>40231.71875</c:v>
                </c:pt>
                <c:pt idx="69">
                  <c:v>40231.729166666664</c:v>
                </c:pt>
                <c:pt idx="70">
                  <c:v>40231.739583333336</c:v>
                </c:pt>
                <c:pt idx="71">
                  <c:v>40231.75</c:v>
                </c:pt>
                <c:pt idx="72">
                  <c:v>40231.760416666664</c:v>
                </c:pt>
                <c:pt idx="73">
                  <c:v>40231.770833333336</c:v>
                </c:pt>
                <c:pt idx="74">
                  <c:v>40231.78125</c:v>
                </c:pt>
                <c:pt idx="75">
                  <c:v>40231.791666666664</c:v>
                </c:pt>
                <c:pt idx="76">
                  <c:v>40231.802083333336</c:v>
                </c:pt>
                <c:pt idx="77">
                  <c:v>40231.8125</c:v>
                </c:pt>
                <c:pt idx="78">
                  <c:v>40231.822916666664</c:v>
                </c:pt>
                <c:pt idx="79">
                  <c:v>40231.833333333336</c:v>
                </c:pt>
                <c:pt idx="80">
                  <c:v>40231.84375</c:v>
                </c:pt>
                <c:pt idx="81">
                  <c:v>40231.854166666664</c:v>
                </c:pt>
                <c:pt idx="82">
                  <c:v>40231.864583333336</c:v>
                </c:pt>
                <c:pt idx="83">
                  <c:v>40231.875</c:v>
                </c:pt>
                <c:pt idx="84">
                  <c:v>40231.885416666664</c:v>
                </c:pt>
                <c:pt idx="85">
                  <c:v>40231.895833333336</c:v>
                </c:pt>
                <c:pt idx="86">
                  <c:v>40231.90625</c:v>
                </c:pt>
                <c:pt idx="87">
                  <c:v>40231.916666666664</c:v>
                </c:pt>
                <c:pt idx="88">
                  <c:v>40231.927083333336</c:v>
                </c:pt>
                <c:pt idx="89">
                  <c:v>40231.9375</c:v>
                </c:pt>
                <c:pt idx="90">
                  <c:v>40231.947916666664</c:v>
                </c:pt>
                <c:pt idx="91">
                  <c:v>40231.958333333336</c:v>
                </c:pt>
                <c:pt idx="92">
                  <c:v>40231.96875</c:v>
                </c:pt>
                <c:pt idx="93">
                  <c:v>40231.979166666664</c:v>
                </c:pt>
                <c:pt idx="94">
                  <c:v>40231.989583333336</c:v>
                </c:pt>
                <c:pt idx="95">
                  <c:v>40232</c:v>
                </c:pt>
                <c:pt idx="96">
                  <c:v>40232.010416666664</c:v>
                </c:pt>
                <c:pt idx="97">
                  <c:v>40232.020833333336</c:v>
                </c:pt>
                <c:pt idx="98">
                  <c:v>40232.03125</c:v>
                </c:pt>
                <c:pt idx="99">
                  <c:v>40232.041666666664</c:v>
                </c:pt>
                <c:pt idx="100">
                  <c:v>40232.052083333336</c:v>
                </c:pt>
                <c:pt idx="101">
                  <c:v>40232.0625</c:v>
                </c:pt>
                <c:pt idx="102">
                  <c:v>40232.072916666664</c:v>
                </c:pt>
                <c:pt idx="103">
                  <c:v>40232.083333333336</c:v>
                </c:pt>
                <c:pt idx="104">
                  <c:v>40232.09375</c:v>
                </c:pt>
                <c:pt idx="105">
                  <c:v>40232.104166666664</c:v>
                </c:pt>
                <c:pt idx="106">
                  <c:v>40232.114583333336</c:v>
                </c:pt>
                <c:pt idx="107">
                  <c:v>40232.125</c:v>
                </c:pt>
                <c:pt idx="108">
                  <c:v>40232.135416666664</c:v>
                </c:pt>
                <c:pt idx="109">
                  <c:v>40232.145833333336</c:v>
                </c:pt>
                <c:pt idx="110">
                  <c:v>40232.15625</c:v>
                </c:pt>
                <c:pt idx="111">
                  <c:v>40232.166666666664</c:v>
                </c:pt>
                <c:pt idx="112">
                  <c:v>40232.177083333336</c:v>
                </c:pt>
                <c:pt idx="113">
                  <c:v>40232.1875</c:v>
                </c:pt>
                <c:pt idx="114">
                  <c:v>40232.197916666664</c:v>
                </c:pt>
                <c:pt idx="115">
                  <c:v>40232.208333333336</c:v>
                </c:pt>
                <c:pt idx="116">
                  <c:v>40232.21875</c:v>
                </c:pt>
                <c:pt idx="117">
                  <c:v>40232.229166666664</c:v>
                </c:pt>
                <c:pt idx="118">
                  <c:v>40232.239583333336</c:v>
                </c:pt>
                <c:pt idx="119">
                  <c:v>40232.25</c:v>
                </c:pt>
                <c:pt idx="120">
                  <c:v>40232.260416666664</c:v>
                </c:pt>
                <c:pt idx="121">
                  <c:v>40232.270833333336</c:v>
                </c:pt>
                <c:pt idx="122">
                  <c:v>40232.28125</c:v>
                </c:pt>
                <c:pt idx="123">
                  <c:v>40232.291666666664</c:v>
                </c:pt>
                <c:pt idx="124">
                  <c:v>40232.302083333336</c:v>
                </c:pt>
                <c:pt idx="125">
                  <c:v>40232.3125</c:v>
                </c:pt>
                <c:pt idx="126">
                  <c:v>40232.322916666664</c:v>
                </c:pt>
                <c:pt idx="127">
                  <c:v>40232.333333333336</c:v>
                </c:pt>
                <c:pt idx="128">
                  <c:v>40232.34375</c:v>
                </c:pt>
                <c:pt idx="129">
                  <c:v>40232.354166666664</c:v>
                </c:pt>
                <c:pt idx="130">
                  <c:v>40232.364583333336</c:v>
                </c:pt>
                <c:pt idx="131">
                  <c:v>40232.375</c:v>
                </c:pt>
                <c:pt idx="132">
                  <c:v>40232.385416666664</c:v>
                </c:pt>
                <c:pt idx="133">
                  <c:v>40232.395833333336</c:v>
                </c:pt>
                <c:pt idx="134">
                  <c:v>40232.40625</c:v>
                </c:pt>
                <c:pt idx="135">
                  <c:v>40232.416666666664</c:v>
                </c:pt>
                <c:pt idx="136">
                  <c:v>40232.427083333336</c:v>
                </c:pt>
                <c:pt idx="137">
                  <c:v>40232.4375</c:v>
                </c:pt>
                <c:pt idx="138">
                  <c:v>40232.447916666664</c:v>
                </c:pt>
                <c:pt idx="139">
                  <c:v>40232.458333333336</c:v>
                </c:pt>
                <c:pt idx="140">
                  <c:v>40232.46875</c:v>
                </c:pt>
                <c:pt idx="141">
                  <c:v>40232.479166666664</c:v>
                </c:pt>
                <c:pt idx="142">
                  <c:v>40232.489583333336</c:v>
                </c:pt>
                <c:pt idx="143">
                  <c:v>40232.5</c:v>
                </c:pt>
                <c:pt idx="144">
                  <c:v>40232.510416666664</c:v>
                </c:pt>
                <c:pt idx="145">
                  <c:v>40232.520833333336</c:v>
                </c:pt>
                <c:pt idx="146">
                  <c:v>40232.53125</c:v>
                </c:pt>
                <c:pt idx="147">
                  <c:v>40232.541666666664</c:v>
                </c:pt>
                <c:pt idx="148">
                  <c:v>40232.552083333336</c:v>
                </c:pt>
                <c:pt idx="149">
                  <c:v>40232.5625</c:v>
                </c:pt>
                <c:pt idx="150">
                  <c:v>40232.572916666664</c:v>
                </c:pt>
                <c:pt idx="151">
                  <c:v>40232.583333333336</c:v>
                </c:pt>
                <c:pt idx="152">
                  <c:v>40232.59375</c:v>
                </c:pt>
                <c:pt idx="153">
                  <c:v>40232.604166666664</c:v>
                </c:pt>
                <c:pt idx="154">
                  <c:v>40232.614583333336</c:v>
                </c:pt>
                <c:pt idx="155">
                  <c:v>40232.625</c:v>
                </c:pt>
                <c:pt idx="156">
                  <c:v>40232.635416666664</c:v>
                </c:pt>
                <c:pt idx="157">
                  <c:v>40232.645833333336</c:v>
                </c:pt>
                <c:pt idx="158">
                  <c:v>40232.65625</c:v>
                </c:pt>
                <c:pt idx="159">
                  <c:v>40232.666666666664</c:v>
                </c:pt>
                <c:pt idx="160">
                  <c:v>40232.677083333336</c:v>
                </c:pt>
                <c:pt idx="161">
                  <c:v>40232.6875</c:v>
                </c:pt>
                <c:pt idx="162">
                  <c:v>40232.697916666664</c:v>
                </c:pt>
                <c:pt idx="163">
                  <c:v>40232.708333333336</c:v>
                </c:pt>
                <c:pt idx="164">
                  <c:v>40232.71875</c:v>
                </c:pt>
                <c:pt idx="165">
                  <c:v>40232.729166666664</c:v>
                </c:pt>
                <c:pt idx="166">
                  <c:v>40232.739583333336</c:v>
                </c:pt>
                <c:pt idx="167">
                  <c:v>40232.75</c:v>
                </c:pt>
                <c:pt idx="168">
                  <c:v>40232.760416666664</c:v>
                </c:pt>
                <c:pt idx="169">
                  <c:v>40232.770833333336</c:v>
                </c:pt>
                <c:pt idx="170">
                  <c:v>40232.78125</c:v>
                </c:pt>
                <c:pt idx="171">
                  <c:v>40232.791666666664</c:v>
                </c:pt>
                <c:pt idx="172">
                  <c:v>40232.802083333336</c:v>
                </c:pt>
                <c:pt idx="173">
                  <c:v>40232.8125</c:v>
                </c:pt>
                <c:pt idx="174">
                  <c:v>40232.822916666664</c:v>
                </c:pt>
                <c:pt idx="175">
                  <c:v>40232.833333333336</c:v>
                </c:pt>
                <c:pt idx="176">
                  <c:v>40232.84375</c:v>
                </c:pt>
                <c:pt idx="177">
                  <c:v>40232.854166666664</c:v>
                </c:pt>
                <c:pt idx="178">
                  <c:v>40232.864583333336</c:v>
                </c:pt>
                <c:pt idx="179">
                  <c:v>40232.875</c:v>
                </c:pt>
                <c:pt idx="180">
                  <c:v>40232.885416666664</c:v>
                </c:pt>
                <c:pt idx="181">
                  <c:v>40232.895833333336</c:v>
                </c:pt>
                <c:pt idx="182">
                  <c:v>40232.90625</c:v>
                </c:pt>
                <c:pt idx="183">
                  <c:v>40232.916666666664</c:v>
                </c:pt>
                <c:pt idx="184">
                  <c:v>40232.927083333336</c:v>
                </c:pt>
                <c:pt idx="185">
                  <c:v>40232.9375</c:v>
                </c:pt>
                <c:pt idx="186">
                  <c:v>40232.947916666664</c:v>
                </c:pt>
                <c:pt idx="187">
                  <c:v>40232.958333333336</c:v>
                </c:pt>
                <c:pt idx="188">
                  <c:v>40232.96875</c:v>
                </c:pt>
                <c:pt idx="189">
                  <c:v>40232.979166666664</c:v>
                </c:pt>
                <c:pt idx="190">
                  <c:v>40232.989583333336</c:v>
                </c:pt>
                <c:pt idx="191">
                  <c:v>40233</c:v>
                </c:pt>
                <c:pt idx="192">
                  <c:v>40233.010416666664</c:v>
                </c:pt>
                <c:pt idx="193">
                  <c:v>40233.020833333336</c:v>
                </c:pt>
                <c:pt idx="194">
                  <c:v>40233.03125</c:v>
                </c:pt>
                <c:pt idx="195">
                  <c:v>40233.041666666664</c:v>
                </c:pt>
                <c:pt idx="196">
                  <c:v>40233.052083333336</c:v>
                </c:pt>
                <c:pt idx="197">
                  <c:v>40233.0625</c:v>
                </c:pt>
                <c:pt idx="198">
                  <c:v>40233.072916666664</c:v>
                </c:pt>
                <c:pt idx="199">
                  <c:v>40233.083333333336</c:v>
                </c:pt>
                <c:pt idx="200">
                  <c:v>40233.09375</c:v>
                </c:pt>
                <c:pt idx="201">
                  <c:v>40233.104166666664</c:v>
                </c:pt>
                <c:pt idx="202">
                  <c:v>40233.114583333336</c:v>
                </c:pt>
                <c:pt idx="203">
                  <c:v>40233.125</c:v>
                </c:pt>
                <c:pt idx="204">
                  <c:v>40233.135416666664</c:v>
                </c:pt>
                <c:pt idx="205">
                  <c:v>40233.145833333336</c:v>
                </c:pt>
                <c:pt idx="206">
                  <c:v>40233.15625</c:v>
                </c:pt>
                <c:pt idx="207">
                  <c:v>40233.166666666664</c:v>
                </c:pt>
                <c:pt idx="208">
                  <c:v>40233.177083333336</c:v>
                </c:pt>
                <c:pt idx="209">
                  <c:v>40233.1875</c:v>
                </c:pt>
                <c:pt idx="210">
                  <c:v>40233.197916666664</c:v>
                </c:pt>
                <c:pt idx="211">
                  <c:v>40233.208333333336</c:v>
                </c:pt>
                <c:pt idx="212">
                  <c:v>40233.21875</c:v>
                </c:pt>
                <c:pt idx="213">
                  <c:v>40233.229166666664</c:v>
                </c:pt>
                <c:pt idx="214">
                  <c:v>40233.239583333336</c:v>
                </c:pt>
                <c:pt idx="215">
                  <c:v>40233.25</c:v>
                </c:pt>
                <c:pt idx="216">
                  <c:v>40233.260416666664</c:v>
                </c:pt>
                <c:pt idx="217">
                  <c:v>40233.270833333336</c:v>
                </c:pt>
                <c:pt idx="218">
                  <c:v>40233.28125</c:v>
                </c:pt>
                <c:pt idx="219">
                  <c:v>40233.291666666664</c:v>
                </c:pt>
                <c:pt idx="220">
                  <c:v>40233.302083333336</c:v>
                </c:pt>
                <c:pt idx="221">
                  <c:v>40233.3125</c:v>
                </c:pt>
                <c:pt idx="222">
                  <c:v>40233.322916666664</c:v>
                </c:pt>
                <c:pt idx="223">
                  <c:v>40233.333333333336</c:v>
                </c:pt>
                <c:pt idx="224">
                  <c:v>40233.34375</c:v>
                </c:pt>
                <c:pt idx="225">
                  <c:v>40233.354166666664</c:v>
                </c:pt>
                <c:pt idx="226">
                  <c:v>40233.364583333336</c:v>
                </c:pt>
                <c:pt idx="227">
                  <c:v>40233.375</c:v>
                </c:pt>
                <c:pt idx="228">
                  <c:v>40233.385416666664</c:v>
                </c:pt>
                <c:pt idx="229">
                  <c:v>40233.395833333336</c:v>
                </c:pt>
                <c:pt idx="230">
                  <c:v>40233.40625</c:v>
                </c:pt>
                <c:pt idx="231">
                  <c:v>40233.416666666664</c:v>
                </c:pt>
                <c:pt idx="232">
                  <c:v>40233.427083333336</c:v>
                </c:pt>
                <c:pt idx="233">
                  <c:v>40233.4375</c:v>
                </c:pt>
                <c:pt idx="234">
                  <c:v>40233.447916666664</c:v>
                </c:pt>
                <c:pt idx="235">
                  <c:v>40233.458333333336</c:v>
                </c:pt>
                <c:pt idx="236">
                  <c:v>40233.46875</c:v>
                </c:pt>
                <c:pt idx="237">
                  <c:v>40233.479166666664</c:v>
                </c:pt>
                <c:pt idx="238">
                  <c:v>40233.489583333336</c:v>
                </c:pt>
                <c:pt idx="239">
                  <c:v>40233.5</c:v>
                </c:pt>
                <c:pt idx="240">
                  <c:v>40233.510416666664</c:v>
                </c:pt>
                <c:pt idx="241">
                  <c:v>40233.520833333336</c:v>
                </c:pt>
                <c:pt idx="242">
                  <c:v>40233.53125</c:v>
                </c:pt>
                <c:pt idx="243">
                  <c:v>40233.541666666664</c:v>
                </c:pt>
                <c:pt idx="244">
                  <c:v>40233.552083333336</c:v>
                </c:pt>
                <c:pt idx="245">
                  <c:v>40233.5625</c:v>
                </c:pt>
                <c:pt idx="246">
                  <c:v>40233.572916666664</c:v>
                </c:pt>
                <c:pt idx="247">
                  <c:v>40233.583333333336</c:v>
                </c:pt>
                <c:pt idx="248">
                  <c:v>40233.59375</c:v>
                </c:pt>
                <c:pt idx="249">
                  <c:v>40233.604166666664</c:v>
                </c:pt>
                <c:pt idx="250">
                  <c:v>40233.614583333336</c:v>
                </c:pt>
                <c:pt idx="251">
                  <c:v>40233.625</c:v>
                </c:pt>
                <c:pt idx="252">
                  <c:v>40233.635416666664</c:v>
                </c:pt>
                <c:pt idx="253">
                  <c:v>40233.645833333336</c:v>
                </c:pt>
                <c:pt idx="254">
                  <c:v>40233.65625</c:v>
                </c:pt>
                <c:pt idx="255">
                  <c:v>40233.666666666664</c:v>
                </c:pt>
                <c:pt idx="256">
                  <c:v>40233.677083333336</c:v>
                </c:pt>
                <c:pt idx="257">
                  <c:v>40233.6875</c:v>
                </c:pt>
                <c:pt idx="258">
                  <c:v>40233.697916666664</c:v>
                </c:pt>
                <c:pt idx="259">
                  <c:v>40233.708333333336</c:v>
                </c:pt>
                <c:pt idx="260">
                  <c:v>40233.71875</c:v>
                </c:pt>
                <c:pt idx="261">
                  <c:v>40233.729166666664</c:v>
                </c:pt>
                <c:pt idx="262">
                  <c:v>40233.739583333336</c:v>
                </c:pt>
                <c:pt idx="263">
                  <c:v>40233.75</c:v>
                </c:pt>
                <c:pt idx="264">
                  <c:v>40233.760416666664</c:v>
                </c:pt>
                <c:pt idx="265">
                  <c:v>40233.770833333336</c:v>
                </c:pt>
                <c:pt idx="266">
                  <c:v>40233.78125</c:v>
                </c:pt>
                <c:pt idx="267">
                  <c:v>40233.791666666664</c:v>
                </c:pt>
                <c:pt idx="268">
                  <c:v>40233.802083333336</c:v>
                </c:pt>
                <c:pt idx="269">
                  <c:v>40233.8125</c:v>
                </c:pt>
                <c:pt idx="270">
                  <c:v>40233.822916666664</c:v>
                </c:pt>
                <c:pt idx="271">
                  <c:v>40233.833333333336</c:v>
                </c:pt>
                <c:pt idx="272">
                  <c:v>40233.84375</c:v>
                </c:pt>
                <c:pt idx="273">
                  <c:v>40233.854166666664</c:v>
                </c:pt>
                <c:pt idx="274">
                  <c:v>40233.864583333336</c:v>
                </c:pt>
                <c:pt idx="275">
                  <c:v>40233.875</c:v>
                </c:pt>
                <c:pt idx="276">
                  <c:v>40233.885416666664</c:v>
                </c:pt>
                <c:pt idx="277">
                  <c:v>40233.895833333336</c:v>
                </c:pt>
                <c:pt idx="278">
                  <c:v>40233.90625</c:v>
                </c:pt>
                <c:pt idx="279">
                  <c:v>40233.916666666664</c:v>
                </c:pt>
                <c:pt idx="280">
                  <c:v>40233.927083333336</c:v>
                </c:pt>
                <c:pt idx="281">
                  <c:v>40233.9375</c:v>
                </c:pt>
                <c:pt idx="282">
                  <c:v>40233.947916666664</c:v>
                </c:pt>
                <c:pt idx="283">
                  <c:v>40233.958333333336</c:v>
                </c:pt>
                <c:pt idx="284">
                  <c:v>40233.96875</c:v>
                </c:pt>
                <c:pt idx="285">
                  <c:v>40233.979166666664</c:v>
                </c:pt>
                <c:pt idx="286">
                  <c:v>40233.989583333336</c:v>
                </c:pt>
                <c:pt idx="287">
                  <c:v>40234</c:v>
                </c:pt>
                <c:pt idx="288">
                  <c:v>40234.010416666664</c:v>
                </c:pt>
                <c:pt idx="289">
                  <c:v>40234.020833333336</c:v>
                </c:pt>
                <c:pt idx="290">
                  <c:v>40234.03125</c:v>
                </c:pt>
                <c:pt idx="291">
                  <c:v>40234.041666666664</c:v>
                </c:pt>
                <c:pt idx="292">
                  <c:v>40234.052083333336</c:v>
                </c:pt>
                <c:pt idx="293">
                  <c:v>40234.0625</c:v>
                </c:pt>
                <c:pt idx="294">
                  <c:v>40234.072916666664</c:v>
                </c:pt>
                <c:pt idx="295">
                  <c:v>40234.083333333336</c:v>
                </c:pt>
                <c:pt idx="296">
                  <c:v>40234.09375</c:v>
                </c:pt>
                <c:pt idx="297">
                  <c:v>40234.104166666664</c:v>
                </c:pt>
                <c:pt idx="298">
                  <c:v>40234.114583333336</c:v>
                </c:pt>
                <c:pt idx="299">
                  <c:v>40234.125</c:v>
                </c:pt>
                <c:pt idx="300">
                  <c:v>40234.135416666664</c:v>
                </c:pt>
                <c:pt idx="301">
                  <c:v>40234.145833333336</c:v>
                </c:pt>
                <c:pt idx="302">
                  <c:v>40234.15625</c:v>
                </c:pt>
                <c:pt idx="303">
                  <c:v>40234.166666666664</c:v>
                </c:pt>
                <c:pt idx="304">
                  <c:v>40234.177083333336</c:v>
                </c:pt>
                <c:pt idx="305">
                  <c:v>40234.1875</c:v>
                </c:pt>
                <c:pt idx="306">
                  <c:v>40234.197916666664</c:v>
                </c:pt>
                <c:pt idx="307">
                  <c:v>40234.208333333336</c:v>
                </c:pt>
                <c:pt idx="308">
                  <c:v>40234.21875</c:v>
                </c:pt>
                <c:pt idx="309">
                  <c:v>40234.229166666664</c:v>
                </c:pt>
                <c:pt idx="310">
                  <c:v>40234.239583333336</c:v>
                </c:pt>
                <c:pt idx="311">
                  <c:v>40234.25</c:v>
                </c:pt>
                <c:pt idx="312">
                  <c:v>40234.260416666664</c:v>
                </c:pt>
                <c:pt idx="313">
                  <c:v>40234.270833333336</c:v>
                </c:pt>
                <c:pt idx="314">
                  <c:v>40234.28125</c:v>
                </c:pt>
                <c:pt idx="315">
                  <c:v>40234.291666666664</c:v>
                </c:pt>
                <c:pt idx="316">
                  <c:v>40234.302083333336</c:v>
                </c:pt>
                <c:pt idx="317">
                  <c:v>40234.3125</c:v>
                </c:pt>
                <c:pt idx="318">
                  <c:v>40234.322916666664</c:v>
                </c:pt>
                <c:pt idx="319">
                  <c:v>40234.333333333336</c:v>
                </c:pt>
                <c:pt idx="320">
                  <c:v>40234.34375</c:v>
                </c:pt>
                <c:pt idx="321">
                  <c:v>40234.354166666664</c:v>
                </c:pt>
                <c:pt idx="322">
                  <c:v>40234.364583333336</c:v>
                </c:pt>
                <c:pt idx="323">
                  <c:v>40234.375</c:v>
                </c:pt>
                <c:pt idx="324">
                  <c:v>40234.385416666664</c:v>
                </c:pt>
                <c:pt idx="325">
                  <c:v>40234.395833333336</c:v>
                </c:pt>
                <c:pt idx="326">
                  <c:v>40234.40625</c:v>
                </c:pt>
                <c:pt idx="327">
                  <c:v>40234.416666666664</c:v>
                </c:pt>
                <c:pt idx="328">
                  <c:v>40234.427083333336</c:v>
                </c:pt>
                <c:pt idx="329">
                  <c:v>40234.4375</c:v>
                </c:pt>
                <c:pt idx="330">
                  <c:v>40234.447916666664</c:v>
                </c:pt>
                <c:pt idx="331">
                  <c:v>40234.458333333336</c:v>
                </c:pt>
                <c:pt idx="332">
                  <c:v>40234.46875</c:v>
                </c:pt>
                <c:pt idx="333">
                  <c:v>40234.479166666664</c:v>
                </c:pt>
                <c:pt idx="334">
                  <c:v>40234.489583333336</c:v>
                </c:pt>
                <c:pt idx="335">
                  <c:v>40234.5</c:v>
                </c:pt>
                <c:pt idx="336">
                  <c:v>40234.510416666664</c:v>
                </c:pt>
                <c:pt idx="337">
                  <c:v>40234.520833333336</c:v>
                </c:pt>
                <c:pt idx="338">
                  <c:v>40234.53125</c:v>
                </c:pt>
                <c:pt idx="339">
                  <c:v>40234.541666666664</c:v>
                </c:pt>
                <c:pt idx="340">
                  <c:v>40234.552083333336</c:v>
                </c:pt>
                <c:pt idx="341">
                  <c:v>40234.5625</c:v>
                </c:pt>
                <c:pt idx="342">
                  <c:v>40234.572916666664</c:v>
                </c:pt>
                <c:pt idx="343">
                  <c:v>40234.583333333336</c:v>
                </c:pt>
                <c:pt idx="344">
                  <c:v>40234.59375</c:v>
                </c:pt>
                <c:pt idx="345">
                  <c:v>40234.604166666664</c:v>
                </c:pt>
                <c:pt idx="346">
                  <c:v>40234.614583333336</c:v>
                </c:pt>
                <c:pt idx="347">
                  <c:v>40234.625</c:v>
                </c:pt>
                <c:pt idx="348">
                  <c:v>40234.635416666664</c:v>
                </c:pt>
                <c:pt idx="349">
                  <c:v>40234.645833333336</c:v>
                </c:pt>
                <c:pt idx="350">
                  <c:v>40234.65625</c:v>
                </c:pt>
                <c:pt idx="351">
                  <c:v>40234.666666666664</c:v>
                </c:pt>
                <c:pt idx="352">
                  <c:v>40234.677083333336</c:v>
                </c:pt>
                <c:pt idx="353">
                  <c:v>40234.6875</c:v>
                </c:pt>
                <c:pt idx="354">
                  <c:v>40234.697916666664</c:v>
                </c:pt>
                <c:pt idx="355">
                  <c:v>40234.708333333336</c:v>
                </c:pt>
                <c:pt idx="356">
                  <c:v>40234.71875</c:v>
                </c:pt>
                <c:pt idx="357">
                  <c:v>40234.729166666664</c:v>
                </c:pt>
                <c:pt idx="358">
                  <c:v>40234.739583333336</c:v>
                </c:pt>
                <c:pt idx="359">
                  <c:v>40234.75</c:v>
                </c:pt>
                <c:pt idx="360">
                  <c:v>40234.760416666664</c:v>
                </c:pt>
                <c:pt idx="361">
                  <c:v>40234.770833333336</c:v>
                </c:pt>
                <c:pt idx="362">
                  <c:v>40234.78125</c:v>
                </c:pt>
                <c:pt idx="363">
                  <c:v>40234.791666666664</c:v>
                </c:pt>
                <c:pt idx="364">
                  <c:v>40234.802083333336</c:v>
                </c:pt>
                <c:pt idx="365">
                  <c:v>40234.8125</c:v>
                </c:pt>
                <c:pt idx="366">
                  <c:v>40234.822916666664</c:v>
                </c:pt>
                <c:pt idx="367">
                  <c:v>40234.833333333336</c:v>
                </c:pt>
                <c:pt idx="368">
                  <c:v>40234.84375</c:v>
                </c:pt>
                <c:pt idx="369">
                  <c:v>40234.854166666664</c:v>
                </c:pt>
                <c:pt idx="370">
                  <c:v>40234.864583333336</c:v>
                </c:pt>
                <c:pt idx="371">
                  <c:v>40234.875</c:v>
                </c:pt>
                <c:pt idx="372">
                  <c:v>40234.885416666664</c:v>
                </c:pt>
                <c:pt idx="373">
                  <c:v>40234.895833333336</c:v>
                </c:pt>
                <c:pt idx="374">
                  <c:v>40234.90625</c:v>
                </c:pt>
                <c:pt idx="375">
                  <c:v>40234.916666666664</c:v>
                </c:pt>
                <c:pt idx="376">
                  <c:v>40234.927083333336</c:v>
                </c:pt>
                <c:pt idx="377">
                  <c:v>40234.9375</c:v>
                </c:pt>
                <c:pt idx="378">
                  <c:v>40234.947916666664</c:v>
                </c:pt>
                <c:pt idx="379">
                  <c:v>40234.958333333336</c:v>
                </c:pt>
                <c:pt idx="380">
                  <c:v>40234.96875</c:v>
                </c:pt>
                <c:pt idx="381">
                  <c:v>40234.979166666664</c:v>
                </c:pt>
                <c:pt idx="382">
                  <c:v>40234.989583333336</c:v>
                </c:pt>
                <c:pt idx="383">
                  <c:v>40235</c:v>
                </c:pt>
                <c:pt idx="384">
                  <c:v>40235.010416666664</c:v>
                </c:pt>
                <c:pt idx="385">
                  <c:v>40235.020833333336</c:v>
                </c:pt>
                <c:pt idx="386">
                  <c:v>40235.03125</c:v>
                </c:pt>
                <c:pt idx="387">
                  <c:v>40235.041666666664</c:v>
                </c:pt>
                <c:pt idx="388">
                  <c:v>40235.052083333336</c:v>
                </c:pt>
                <c:pt idx="389">
                  <c:v>40235.0625</c:v>
                </c:pt>
                <c:pt idx="390">
                  <c:v>40235.072916666664</c:v>
                </c:pt>
                <c:pt idx="391">
                  <c:v>40235.083333333336</c:v>
                </c:pt>
                <c:pt idx="392">
                  <c:v>40235.09375</c:v>
                </c:pt>
                <c:pt idx="393">
                  <c:v>40235.104166666664</c:v>
                </c:pt>
                <c:pt idx="394">
                  <c:v>40235.114583333336</c:v>
                </c:pt>
                <c:pt idx="395">
                  <c:v>40235.125</c:v>
                </c:pt>
                <c:pt idx="396">
                  <c:v>40235.135416666664</c:v>
                </c:pt>
                <c:pt idx="397">
                  <c:v>40235.145833333336</c:v>
                </c:pt>
                <c:pt idx="398">
                  <c:v>40235.15625</c:v>
                </c:pt>
                <c:pt idx="399">
                  <c:v>40235.166666666664</c:v>
                </c:pt>
                <c:pt idx="400">
                  <c:v>40235.177083333336</c:v>
                </c:pt>
                <c:pt idx="401">
                  <c:v>40235.1875</c:v>
                </c:pt>
                <c:pt idx="402">
                  <c:v>40235.197916666664</c:v>
                </c:pt>
                <c:pt idx="403">
                  <c:v>40235.208333333336</c:v>
                </c:pt>
                <c:pt idx="404">
                  <c:v>40235.21875</c:v>
                </c:pt>
                <c:pt idx="405">
                  <c:v>40235.229166666664</c:v>
                </c:pt>
                <c:pt idx="406">
                  <c:v>40235.239583333336</c:v>
                </c:pt>
                <c:pt idx="407">
                  <c:v>40235.25</c:v>
                </c:pt>
                <c:pt idx="408">
                  <c:v>40235.260416666664</c:v>
                </c:pt>
                <c:pt idx="409">
                  <c:v>40235.270833333336</c:v>
                </c:pt>
                <c:pt idx="410">
                  <c:v>40235.28125</c:v>
                </c:pt>
                <c:pt idx="411">
                  <c:v>40235.291666666664</c:v>
                </c:pt>
                <c:pt idx="412">
                  <c:v>40235.302083333336</c:v>
                </c:pt>
                <c:pt idx="413">
                  <c:v>40235.3125</c:v>
                </c:pt>
                <c:pt idx="414">
                  <c:v>40235.322916666664</c:v>
                </c:pt>
                <c:pt idx="415">
                  <c:v>40235.333333333336</c:v>
                </c:pt>
                <c:pt idx="416">
                  <c:v>40235.34375</c:v>
                </c:pt>
                <c:pt idx="417">
                  <c:v>40235.354166666664</c:v>
                </c:pt>
                <c:pt idx="418">
                  <c:v>40235.364583333336</c:v>
                </c:pt>
                <c:pt idx="419">
                  <c:v>40235.375</c:v>
                </c:pt>
                <c:pt idx="420">
                  <c:v>40235.385416666664</c:v>
                </c:pt>
                <c:pt idx="421">
                  <c:v>40235.395833333336</c:v>
                </c:pt>
                <c:pt idx="422">
                  <c:v>40235.40625</c:v>
                </c:pt>
                <c:pt idx="423">
                  <c:v>40235.416666666664</c:v>
                </c:pt>
                <c:pt idx="424">
                  <c:v>40235.427083333336</c:v>
                </c:pt>
                <c:pt idx="425">
                  <c:v>40235.4375</c:v>
                </c:pt>
                <c:pt idx="426">
                  <c:v>40235.447916666664</c:v>
                </c:pt>
                <c:pt idx="427">
                  <c:v>40235.458333333336</c:v>
                </c:pt>
                <c:pt idx="428">
                  <c:v>40235.46875</c:v>
                </c:pt>
                <c:pt idx="429">
                  <c:v>40235.479166666664</c:v>
                </c:pt>
                <c:pt idx="430">
                  <c:v>40235.489583333336</c:v>
                </c:pt>
                <c:pt idx="431">
                  <c:v>40235.5</c:v>
                </c:pt>
                <c:pt idx="432">
                  <c:v>40235.510416666664</c:v>
                </c:pt>
                <c:pt idx="433">
                  <c:v>40235.520833333336</c:v>
                </c:pt>
                <c:pt idx="434">
                  <c:v>40235.53125</c:v>
                </c:pt>
                <c:pt idx="435">
                  <c:v>40235.541666666664</c:v>
                </c:pt>
                <c:pt idx="436">
                  <c:v>40235.552083333336</c:v>
                </c:pt>
                <c:pt idx="437">
                  <c:v>40235.5625</c:v>
                </c:pt>
                <c:pt idx="438">
                  <c:v>40235.572916666664</c:v>
                </c:pt>
                <c:pt idx="439">
                  <c:v>40235.583333333336</c:v>
                </c:pt>
                <c:pt idx="440">
                  <c:v>40235.59375</c:v>
                </c:pt>
                <c:pt idx="441">
                  <c:v>40235.604166666664</c:v>
                </c:pt>
                <c:pt idx="442">
                  <c:v>40235.614583333336</c:v>
                </c:pt>
                <c:pt idx="443">
                  <c:v>40235.625</c:v>
                </c:pt>
                <c:pt idx="444">
                  <c:v>40235.635416666664</c:v>
                </c:pt>
                <c:pt idx="445">
                  <c:v>40235.645833333336</c:v>
                </c:pt>
                <c:pt idx="446">
                  <c:v>40235.65625</c:v>
                </c:pt>
                <c:pt idx="447">
                  <c:v>40235.666666666664</c:v>
                </c:pt>
                <c:pt idx="448">
                  <c:v>40235.677083333336</c:v>
                </c:pt>
                <c:pt idx="449">
                  <c:v>40235.6875</c:v>
                </c:pt>
                <c:pt idx="450">
                  <c:v>40235.697916666664</c:v>
                </c:pt>
                <c:pt idx="451">
                  <c:v>40235.708333333336</c:v>
                </c:pt>
                <c:pt idx="452">
                  <c:v>40235.71875</c:v>
                </c:pt>
                <c:pt idx="453">
                  <c:v>40235.729166666664</c:v>
                </c:pt>
                <c:pt idx="454">
                  <c:v>40235.739583333336</c:v>
                </c:pt>
                <c:pt idx="455">
                  <c:v>40235.75</c:v>
                </c:pt>
                <c:pt idx="456">
                  <c:v>40235.760416666664</c:v>
                </c:pt>
                <c:pt idx="457">
                  <c:v>40235.770833333336</c:v>
                </c:pt>
                <c:pt idx="458">
                  <c:v>40235.78125</c:v>
                </c:pt>
                <c:pt idx="459">
                  <c:v>40235.791666666664</c:v>
                </c:pt>
                <c:pt idx="460">
                  <c:v>40235.802083333336</c:v>
                </c:pt>
                <c:pt idx="461">
                  <c:v>40235.8125</c:v>
                </c:pt>
                <c:pt idx="462">
                  <c:v>40235.822916666664</c:v>
                </c:pt>
                <c:pt idx="463">
                  <c:v>40235.833333333336</c:v>
                </c:pt>
                <c:pt idx="464">
                  <c:v>40235.84375</c:v>
                </c:pt>
                <c:pt idx="465">
                  <c:v>40235.854166666664</c:v>
                </c:pt>
                <c:pt idx="466">
                  <c:v>40235.864583333336</c:v>
                </c:pt>
                <c:pt idx="467">
                  <c:v>40235.875</c:v>
                </c:pt>
                <c:pt idx="468">
                  <c:v>40235.885416666664</c:v>
                </c:pt>
                <c:pt idx="469">
                  <c:v>40235.895833333336</c:v>
                </c:pt>
                <c:pt idx="470">
                  <c:v>40235.90625</c:v>
                </c:pt>
                <c:pt idx="471">
                  <c:v>40235.916666666664</c:v>
                </c:pt>
                <c:pt idx="472">
                  <c:v>40235.927083333336</c:v>
                </c:pt>
                <c:pt idx="473">
                  <c:v>40235.9375</c:v>
                </c:pt>
                <c:pt idx="474">
                  <c:v>40235.947916666664</c:v>
                </c:pt>
                <c:pt idx="475">
                  <c:v>40235.958333333336</c:v>
                </c:pt>
                <c:pt idx="476">
                  <c:v>40235.96875</c:v>
                </c:pt>
                <c:pt idx="477">
                  <c:v>40235.979166666664</c:v>
                </c:pt>
                <c:pt idx="478">
                  <c:v>40235.989583333336</c:v>
                </c:pt>
                <c:pt idx="479">
                  <c:v>40236</c:v>
                </c:pt>
                <c:pt idx="480">
                  <c:v>40236.010416666664</c:v>
                </c:pt>
                <c:pt idx="481">
                  <c:v>40236.020833333336</c:v>
                </c:pt>
                <c:pt idx="482">
                  <c:v>40236.03125</c:v>
                </c:pt>
                <c:pt idx="483">
                  <c:v>40236.041666666664</c:v>
                </c:pt>
                <c:pt idx="484">
                  <c:v>40236.052083333336</c:v>
                </c:pt>
                <c:pt idx="485">
                  <c:v>40236.0625</c:v>
                </c:pt>
                <c:pt idx="486">
                  <c:v>40236.072916666664</c:v>
                </c:pt>
                <c:pt idx="487">
                  <c:v>40236.083333333336</c:v>
                </c:pt>
                <c:pt idx="488">
                  <c:v>40236.09375</c:v>
                </c:pt>
                <c:pt idx="489">
                  <c:v>40236.104166666664</c:v>
                </c:pt>
                <c:pt idx="490">
                  <c:v>40236.114583333336</c:v>
                </c:pt>
                <c:pt idx="491">
                  <c:v>40236.125</c:v>
                </c:pt>
                <c:pt idx="492">
                  <c:v>40236.135416666664</c:v>
                </c:pt>
                <c:pt idx="493">
                  <c:v>40236.145833333336</c:v>
                </c:pt>
                <c:pt idx="494">
                  <c:v>40236.15625</c:v>
                </c:pt>
                <c:pt idx="495">
                  <c:v>40236.166666666664</c:v>
                </c:pt>
                <c:pt idx="496">
                  <c:v>40236.177083333336</c:v>
                </c:pt>
                <c:pt idx="497">
                  <c:v>40236.1875</c:v>
                </c:pt>
                <c:pt idx="498">
                  <c:v>40236.197916666664</c:v>
                </c:pt>
                <c:pt idx="499">
                  <c:v>40236.208333333336</c:v>
                </c:pt>
                <c:pt idx="500">
                  <c:v>40236.21875</c:v>
                </c:pt>
                <c:pt idx="501">
                  <c:v>40236.229166666664</c:v>
                </c:pt>
                <c:pt idx="502">
                  <c:v>40236.239583333336</c:v>
                </c:pt>
                <c:pt idx="503">
                  <c:v>40236.25</c:v>
                </c:pt>
                <c:pt idx="504">
                  <c:v>40236.260416666664</c:v>
                </c:pt>
                <c:pt idx="505">
                  <c:v>40236.270833333336</c:v>
                </c:pt>
                <c:pt idx="506">
                  <c:v>40236.28125</c:v>
                </c:pt>
                <c:pt idx="507">
                  <c:v>40236.291666666664</c:v>
                </c:pt>
                <c:pt idx="508">
                  <c:v>40236.302083333336</c:v>
                </c:pt>
                <c:pt idx="509">
                  <c:v>40236.3125</c:v>
                </c:pt>
                <c:pt idx="510">
                  <c:v>40236.322916666664</c:v>
                </c:pt>
                <c:pt idx="511">
                  <c:v>40236.333333333336</c:v>
                </c:pt>
                <c:pt idx="512">
                  <c:v>40236.34375</c:v>
                </c:pt>
                <c:pt idx="513">
                  <c:v>40236.354166666664</c:v>
                </c:pt>
                <c:pt idx="514">
                  <c:v>40236.364583333336</c:v>
                </c:pt>
                <c:pt idx="515">
                  <c:v>40236.375</c:v>
                </c:pt>
                <c:pt idx="516">
                  <c:v>40236.385416666664</c:v>
                </c:pt>
                <c:pt idx="517">
                  <c:v>40236.395833333336</c:v>
                </c:pt>
                <c:pt idx="518">
                  <c:v>40236.40625</c:v>
                </c:pt>
                <c:pt idx="519">
                  <c:v>40236.416666666664</c:v>
                </c:pt>
                <c:pt idx="520">
                  <c:v>40236.427083333336</c:v>
                </c:pt>
                <c:pt idx="521">
                  <c:v>40236.4375</c:v>
                </c:pt>
                <c:pt idx="522">
                  <c:v>40236.447916666664</c:v>
                </c:pt>
                <c:pt idx="523">
                  <c:v>40236.458333333336</c:v>
                </c:pt>
                <c:pt idx="524">
                  <c:v>40236.46875</c:v>
                </c:pt>
                <c:pt idx="525">
                  <c:v>40236.479166666664</c:v>
                </c:pt>
                <c:pt idx="526">
                  <c:v>40236.489583333336</c:v>
                </c:pt>
                <c:pt idx="527">
                  <c:v>40236.5</c:v>
                </c:pt>
                <c:pt idx="528">
                  <c:v>40236.510416666664</c:v>
                </c:pt>
                <c:pt idx="529">
                  <c:v>40236.520833333336</c:v>
                </c:pt>
                <c:pt idx="530">
                  <c:v>40236.53125</c:v>
                </c:pt>
                <c:pt idx="531">
                  <c:v>40236.541666666664</c:v>
                </c:pt>
                <c:pt idx="532">
                  <c:v>40236.552083333336</c:v>
                </c:pt>
                <c:pt idx="533">
                  <c:v>40236.5625</c:v>
                </c:pt>
                <c:pt idx="534">
                  <c:v>40236.572916666664</c:v>
                </c:pt>
                <c:pt idx="535">
                  <c:v>40236.583333333336</c:v>
                </c:pt>
                <c:pt idx="536">
                  <c:v>40236.59375</c:v>
                </c:pt>
                <c:pt idx="537">
                  <c:v>40236.604166666664</c:v>
                </c:pt>
                <c:pt idx="538">
                  <c:v>40236.614583333336</c:v>
                </c:pt>
                <c:pt idx="539">
                  <c:v>40236.625</c:v>
                </c:pt>
                <c:pt idx="540">
                  <c:v>40236.635416666664</c:v>
                </c:pt>
                <c:pt idx="541">
                  <c:v>40236.645833333336</c:v>
                </c:pt>
                <c:pt idx="542">
                  <c:v>40236.65625</c:v>
                </c:pt>
                <c:pt idx="543">
                  <c:v>40236.666666666664</c:v>
                </c:pt>
                <c:pt idx="544">
                  <c:v>40236.677083333336</c:v>
                </c:pt>
                <c:pt idx="545">
                  <c:v>40236.6875</c:v>
                </c:pt>
                <c:pt idx="546">
                  <c:v>40236.697916666664</c:v>
                </c:pt>
                <c:pt idx="547">
                  <c:v>40236.708333333336</c:v>
                </c:pt>
                <c:pt idx="548">
                  <c:v>40236.71875</c:v>
                </c:pt>
                <c:pt idx="549">
                  <c:v>40236.729166666664</c:v>
                </c:pt>
                <c:pt idx="550">
                  <c:v>40236.739583333336</c:v>
                </c:pt>
                <c:pt idx="551">
                  <c:v>40236.75</c:v>
                </c:pt>
                <c:pt idx="552">
                  <c:v>40236.760416666664</c:v>
                </c:pt>
                <c:pt idx="553">
                  <c:v>40236.770833333336</c:v>
                </c:pt>
                <c:pt idx="554">
                  <c:v>40236.78125</c:v>
                </c:pt>
                <c:pt idx="555">
                  <c:v>40236.791666666664</c:v>
                </c:pt>
                <c:pt idx="556">
                  <c:v>40236.802083333336</c:v>
                </c:pt>
                <c:pt idx="557">
                  <c:v>40236.8125</c:v>
                </c:pt>
                <c:pt idx="558">
                  <c:v>40236.822916666664</c:v>
                </c:pt>
                <c:pt idx="559">
                  <c:v>40236.833333333336</c:v>
                </c:pt>
                <c:pt idx="560">
                  <c:v>40236.84375</c:v>
                </c:pt>
                <c:pt idx="561">
                  <c:v>40236.854166666664</c:v>
                </c:pt>
                <c:pt idx="562">
                  <c:v>40236.864583333336</c:v>
                </c:pt>
                <c:pt idx="563">
                  <c:v>40236.875</c:v>
                </c:pt>
                <c:pt idx="564">
                  <c:v>40236.885416666664</c:v>
                </c:pt>
                <c:pt idx="565">
                  <c:v>40236.895833333336</c:v>
                </c:pt>
                <c:pt idx="566">
                  <c:v>40236.90625</c:v>
                </c:pt>
                <c:pt idx="567">
                  <c:v>40236.916666666664</c:v>
                </c:pt>
                <c:pt idx="568">
                  <c:v>40236.927083333336</c:v>
                </c:pt>
                <c:pt idx="569">
                  <c:v>40236.9375</c:v>
                </c:pt>
                <c:pt idx="570">
                  <c:v>40236.947916666664</c:v>
                </c:pt>
                <c:pt idx="571">
                  <c:v>40236.958333333336</c:v>
                </c:pt>
                <c:pt idx="572">
                  <c:v>40236.96875</c:v>
                </c:pt>
                <c:pt idx="573">
                  <c:v>40236.979166666664</c:v>
                </c:pt>
                <c:pt idx="574">
                  <c:v>40236.989583333336</c:v>
                </c:pt>
                <c:pt idx="575">
                  <c:v>40237</c:v>
                </c:pt>
                <c:pt idx="576">
                  <c:v>40237.010416666664</c:v>
                </c:pt>
                <c:pt idx="577">
                  <c:v>40237.020833333336</c:v>
                </c:pt>
                <c:pt idx="578">
                  <c:v>40237.03125</c:v>
                </c:pt>
                <c:pt idx="579">
                  <c:v>40237.041666666664</c:v>
                </c:pt>
                <c:pt idx="580">
                  <c:v>40237.052083333336</c:v>
                </c:pt>
                <c:pt idx="581">
                  <c:v>40237.0625</c:v>
                </c:pt>
                <c:pt idx="582">
                  <c:v>40237.072916666664</c:v>
                </c:pt>
                <c:pt idx="583">
                  <c:v>40237.083333333336</c:v>
                </c:pt>
                <c:pt idx="584">
                  <c:v>40237.09375</c:v>
                </c:pt>
                <c:pt idx="585">
                  <c:v>40237.104166666664</c:v>
                </c:pt>
                <c:pt idx="586">
                  <c:v>40237.114583333336</c:v>
                </c:pt>
                <c:pt idx="587">
                  <c:v>40237.125</c:v>
                </c:pt>
                <c:pt idx="588">
                  <c:v>40237.135416666664</c:v>
                </c:pt>
                <c:pt idx="589">
                  <c:v>40237.145833333336</c:v>
                </c:pt>
                <c:pt idx="590">
                  <c:v>40237.15625</c:v>
                </c:pt>
                <c:pt idx="591">
                  <c:v>40237.166666666664</c:v>
                </c:pt>
                <c:pt idx="592">
                  <c:v>40237.177083333336</c:v>
                </c:pt>
                <c:pt idx="593">
                  <c:v>40237.1875</c:v>
                </c:pt>
                <c:pt idx="594">
                  <c:v>40237.197916666664</c:v>
                </c:pt>
                <c:pt idx="595">
                  <c:v>40237.208333333336</c:v>
                </c:pt>
                <c:pt idx="596">
                  <c:v>40237.21875</c:v>
                </c:pt>
                <c:pt idx="597">
                  <c:v>40237.229166666664</c:v>
                </c:pt>
                <c:pt idx="598">
                  <c:v>40237.239583333336</c:v>
                </c:pt>
                <c:pt idx="599">
                  <c:v>40237.25</c:v>
                </c:pt>
                <c:pt idx="600">
                  <c:v>40237.260416666664</c:v>
                </c:pt>
                <c:pt idx="601">
                  <c:v>40237.270833333336</c:v>
                </c:pt>
                <c:pt idx="602">
                  <c:v>40237.28125</c:v>
                </c:pt>
                <c:pt idx="603">
                  <c:v>40237.291666666664</c:v>
                </c:pt>
                <c:pt idx="604">
                  <c:v>40237.302083333336</c:v>
                </c:pt>
                <c:pt idx="605">
                  <c:v>40237.3125</c:v>
                </c:pt>
                <c:pt idx="606">
                  <c:v>40237.322916666664</c:v>
                </c:pt>
                <c:pt idx="607">
                  <c:v>40237.333333333336</c:v>
                </c:pt>
                <c:pt idx="608">
                  <c:v>40237.34375</c:v>
                </c:pt>
                <c:pt idx="609">
                  <c:v>40237.354166666664</c:v>
                </c:pt>
                <c:pt idx="610">
                  <c:v>40237.364583333336</c:v>
                </c:pt>
                <c:pt idx="611">
                  <c:v>40237.375</c:v>
                </c:pt>
                <c:pt idx="612">
                  <c:v>40237.385416666664</c:v>
                </c:pt>
                <c:pt idx="613">
                  <c:v>40237.395833333336</c:v>
                </c:pt>
                <c:pt idx="614">
                  <c:v>40237.40625</c:v>
                </c:pt>
                <c:pt idx="615">
                  <c:v>40237.416666666664</c:v>
                </c:pt>
                <c:pt idx="616">
                  <c:v>40237.427083333336</c:v>
                </c:pt>
                <c:pt idx="617">
                  <c:v>40237.4375</c:v>
                </c:pt>
                <c:pt idx="618">
                  <c:v>40237.447916666664</c:v>
                </c:pt>
                <c:pt idx="619">
                  <c:v>40237.458333333336</c:v>
                </c:pt>
                <c:pt idx="620">
                  <c:v>40237.46875</c:v>
                </c:pt>
                <c:pt idx="621">
                  <c:v>40237.479166666664</c:v>
                </c:pt>
                <c:pt idx="622">
                  <c:v>40237.489583333336</c:v>
                </c:pt>
                <c:pt idx="623">
                  <c:v>40237.5</c:v>
                </c:pt>
                <c:pt idx="624">
                  <c:v>40237.510416666664</c:v>
                </c:pt>
                <c:pt idx="625">
                  <c:v>40237.520833333336</c:v>
                </c:pt>
                <c:pt idx="626">
                  <c:v>40237.53125</c:v>
                </c:pt>
                <c:pt idx="627">
                  <c:v>40237.541666666664</c:v>
                </c:pt>
                <c:pt idx="628">
                  <c:v>40237.552083333336</c:v>
                </c:pt>
                <c:pt idx="629">
                  <c:v>40237.5625</c:v>
                </c:pt>
                <c:pt idx="630">
                  <c:v>40237.572916666664</c:v>
                </c:pt>
                <c:pt idx="631">
                  <c:v>40237.583333333336</c:v>
                </c:pt>
                <c:pt idx="632">
                  <c:v>40237.59375</c:v>
                </c:pt>
                <c:pt idx="633">
                  <c:v>40237.604166666664</c:v>
                </c:pt>
                <c:pt idx="634">
                  <c:v>40237.614583333336</c:v>
                </c:pt>
                <c:pt idx="635">
                  <c:v>40237.625</c:v>
                </c:pt>
                <c:pt idx="636">
                  <c:v>40237.635416666664</c:v>
                </c:pt>
                <c:pt idx="637">
                  <c:v>40237.645833333336</c:v>
                </c:pt>
                <c:pt idx="638">
                  <c:v>40237.65625</c:v>
                </c:pt>
                <c:pt idx="639">
                  <c:v>40237.666666666664</c:v>
                </c:pt>
                <c:pt idx="640">
                  <c:v>40237.677083333336</c:v>
                </c:pt>
                <c:pt idx="641">
                  <c:v>40237.6875</c:v>
                </c:pt>
                <c:pt idx="642">
                  <c:v>40237.697916666664</c:v>
                </c:pt>
                <c:pt idx="643">
                  <c:v>40237.708333333336</c:v>
                </c:pt>
                <c:pt idx="644">
                  <c:v>40237.71875</c:v>
                </c:pt>
                <c:pt idx="645">
                  <c:v>40237.729166666664</c:v>
                </c:pt>
                <c:pt idx="646">
                  <c:v>40237.739583333336</c:v>
                </c:pt>
                <c:pt idx="647">
                  <c:v>40237.75</c:v>
                </c:pt>
                <c:pt idx="648">
                  <c:v>40237.760416666664</c:v>
                </c:pt>
                <c:pt idx="649">
                  <c:v>40237.770833333336</c:v>
                </c:pt>
                <c:pt idx="650">
                  <c:v>40237.78125</c:v>
                </c:pt>
                <c:pt idx="651">
                  <c:v>40237.791666666664</c:v>
                </c:pt>
                <c:pt idx="652">
                  <c:v>40237.802083333336</c:v>
                </c:pt>
                <c:pt idx="653">
                  <c:v>40237.8125</c:v>
                </c:pt>
                <c:pt idx="654">
                  <c:v>40237.822916666664</c:v>
                </c:pt>
                <c:pt idx="655">
                  <c:v>40237.833333333336</c:v>
                </c:pt>
                <c:pt idx="656">
                  <c:v>40237.84375</c:v>
                </c:pt>
                <c:pt idx="657">
                  <c:v>40237.854166666664</c:v>
                </c:pt>
                <c:pt idx="658">
                  <c:v>40237.864583333336</c:v>
                </c:pt>
                <c:pt idx="659">
                  <c:v>40237.875</c:v>
                </c:pt>
                <c:pt idx="660">
                  <c:v>40237.885416666664</c:v>
                </c:pt>
                <c:pt idx="661">
                  <c:v>40237.895833333336</c:v>
                </c:pt>
                <c:pt idx="662">
                  <c:v>40237.90625</c:v>
                </c:pt>
                <c:pt idx="663">
                  <c:v>40237.916666666664</c:v>
                </c:pt>
                <c:pt idx="664">
                  <c:v>40237.927083333336</c:v>
                </c:pt>
                <c:pt idx="665">
                  <c:v>40237.9375</c:v>
                </c:pt>
                <c:pt idx="666">
                  <c:v>40237.947916666664</c:v>
                </c:pt>
                <c:pt idx="667">
                  <c:v>40237.958333333336</c:v>
                </c:pt>
                <c:pt idx="668">
                  <c:v>40237.96875</c:v>
                </c:pt>
                <c:pt idx="669">
                  <c:v>40237.979166666664</c:v>
                </c:pt>
                <c:pt idx="670">
                  <c:v>40237.989583333336</c:v>
                </c:pt>
                <c:pt idx="671">
                  <c:v>40238</c:v>
                </c:pt>
              </c:numCache>
            </c:numRef>
          </c:xVal>
          <c:yVal>
            <c:numRef>
              <c:f>'635948410999265173export'!$B$2:$B$673</c:f>
              <c:numCache>
                <c:formatCode>General</c:formatCode>
                <c:ptCount val="672"/>
                <c:pt idx="0">
                  <c:v>7.71</c:v>
                </c:pt>
                <c:pt idx="1">
                  <c:v>8.8000000000000007</c:v>
                </c:pt>
                <c:pt idx="2">
                  <c:v>7.03</c:v>
                </c:pt>
                <c:pt idx="3">
                  <c:v>7.52</c:v>
                </c:pt>
                <c:pt idx="4">
                  <c:v>5.88</c:v>
                </c:pt>
                <c:pt idx="5">
                  <c:v>6.04</c:v>
                </c:pt>
                <c:pt idx="6">
                  <c:v>5</c:v>
                </c:pt>
                <c:pt idx="7">
                  <c:v>5.44</c:v>
                </c:pt>
                <c:pt idx="8">
                  <c:v>4.2699999999999996</c:v>
                </c:pt>
                <c:pt idx="9">
                  <c:v>4.57</c:v>
                </c:pt>
                <c:pt idx="10">
                  <c:v>4.33</c:v>
                </c:pt>
                <c:pt idx="11">
                  <c:v>7.42</c:v>
                </c:pt>
                <c:pt idx="12">
                  <c:v>7.46</c:v>
                </c:pt>
                <c:pt idx="13">
                  <c:v>6.3</c:v>
                </c:pt>
                <c:pt idx="14">
                  <c:v>6.62</c:v>
                </c:pt>
                <c:pt idx="15">
                  <c:v>7.16</c:v>
                </c:pt>
                <c:pt idx="16">
                  <c:v>6.52</c:v>
                </c:pt>
                <c:pt idx="17">
                  <c:v>7.44</c:v>
                </c:pt>
                <c:pt idx="18">
                  <c:v>7.48</c:v>
                </c:pt>
                <c:pt idx="19">
                  <c:v>8.33</c:v>
                </c:pt>
                <c:pt idx="20">
                  <c:v>7.58</c:v>
                </c:pt>
                <c:pt idx="21">
                  <c:v>8.33</c:v>
                </c:pt>
                <c:pt idx="22">
                  <c:v>6.04</c:v>
                </c:pt>
                <c:pt idx="23">
                  <c:v>7.72</c:v>
                </c:pt>
                <c:pt idx="24">
                  <c:v>10.54</c:v>
                </c:pt>
                <c:pt idx="25">
                  <c:v>9.57</c:v>
                </c:pt>
                <c:pt idx="26">
                  <c:v>10.31</c:v>
                </c:pt>
                <c:pt idx="27">
                  <c:v>8.06</c:v>
                </c:pt>
                <c:pt idx="28">
                  <c:v>8.67</c:v>
                </c:pt>
                <c:pt idx="29">
                  <c:v>8.5399999999999991</c:v>
                </c:pt>
                <c:pt idx="30">
                  <c:v>8.07</c:v>
                </c:pt>
                <c:pt idx="31">
                  <c:v>6.63</c:v>
                </c:pt>
                <c:pt idx="32">
                  <c:v>6.52</c:v>
                </c:pt>
                <c:pt idx="33">
                  <c:v>8.5</c:v>
                </c:pt>
                <c:pt idx="34">
                  <c:v>8.43</c:v>
                </c:pt>
                <c:pt idx="35">
                  <c:v>8.33</c:v>
                </c:pt>
                <c:pt idx="36">
                  <c:v>7.36</c:v>
                </c:pt>
                <c:pt idx="37">
                  <c:v>8.84</c:v>
                </c:pt>
                <c:pt idx="38">
                  <c:v>8.44</c:v>
                </c:pt>
                <c:pt idx="39">
                  <c:v>13.65</c:v>
                </c:pt>
                <c:pt idx="40">
                  <c:v>13.68</c:v>
                </c:pt>
                <c:pt idx="41">
                  <c:v>15.02</c:v>
                </c:pt>
                <c:pt idx="42">
                  <c:v>21.43</c:v>
                </c:pt>
                <c:pt idx="43">
                  <c:v>23.76</c:v>
                </c:pt>
                <c:pt idx="44">
                  <c:v>24.38</c:v>
                </c:pt>
                <c:pt idx="45">
                  <c:v>22.23</c:v>
                </c:pt>
                <c:pt idx="46">
                  <c:v>20.96</c:v>
                </c:pt>
                <c:pt idx="47">
                  <c:v>20.49</c:v>
                </c:pt>
                <c:pt idx="48">
                  <c:v>14.82</c:v>
                </c:pt>
                <c:pt idx="49">
                  <c:v>9.27</c:v>
                </c:pt>
                <c:pt idx="50">
                  <c:v>7.36</c:v>
                </c:pt>
                <c:pt idx="51">
                  <c:v>7.26</c:v>
                </c:pt>
                <c:pt idx="52">
                  <c:v>11.08</c:v>
                </c:pt>
                <c:pt idx="53">
                  <c:v>7.39</c:v>
                </c:pt>
                <c:pt idx="54">
                  <c:v>9.67</c:v>
                </c:pt>
                <c:pt idx="55">
                  <c:v>13.29</c:v>
                </c:pt>
                <c:pt idx="56">
                  <c:v>11.1</c:v>
                </c:pt>
                <c:pt idx="57">
                  <c:v>9.2899999999999991</c:v>
                </c:pt>
                <c:pt idx="58">
                  <c:v>12.17</c:v>
                </c:pt>
                <c:pt idx="59">
                  <c:v>13.22</c:v>
                </c:pt>
                <c:pt idx="60">
                  <c:v>13.25</c:v>
                </c:pt>
                <c:pt idx="61">
                  <c:v>9.26</c:v>
                </c:pt>
                <c:pt idx="62">
                  <c:v>10.07</c:v>
                </c:pt>
                <c:pt idx="63">
                  <c:v>12.6</c:v>
                </c:pt>
                <c:pt idx="64">
                  <c:v>9.74</c:v>
                </c:pt>
                <c:pt idx="65">
                  <c:v>12.64</c:v>
                </c:pt>
                <c:pt idx="66">
                  <c:v>10.86</c:v>
                </c:pt>
                <c:pt idx="67">
                  <c:v>9.59</c:v>
                </c:pt>
                <c:pt idx="68">
                  <c:v>11.28</c:v>
                </c:pt>
                <c:pt idx="69">
                  <c:v>10.89</c:v>
                </c:pt>
                <c:pt idx="70">
                  <c:v>10.14</c:v>
                </c:pt>
                <c:pt idx="71">
                  <c:v>8.58</c:v>
                </c:pt>
                <c:pt idx="72">
                  <c:v>11.1</c:v>
                </c:pt>
                <c:pt idx="73">
                  <c:v>12.44</c:v>
                </c:pt>
                <c:pt idx="74">
                  <c:v>13.08</c:v>
                </c:pt>
                <c:pt idx="75">
                  <c:v>12.7</c:v>
                </c:pt>
                <c:pt idx="76">
                  <c:v>14.86</c:v>
                </c:pt>
                <c:pt idx="77">
                  <c:v>13.79</c:v>
                </c:pt>
                <c:pt idx="78">
                  <c:v>10.54</c:v>
                </c:pt>
                <c:pt idx="79">
                  <c:v>11.02</c:v>
                </c:pt>
                <c:pt idx="80">
                  <c:v>12.1</c:v>
                </c:pt>
                <c:pt idx="81">
                  <c:v>12.34</c:v>
                </c:pt>
                <c:pt idx="82">
                  <c:v>12.21</c:v>
                </c:pt>
                <c:pt idx="83">
                  <c:v>10.87</c:v>
                </c:pt>
                <c:pt idx="84">
                  <c:v>8.76</c:v>
                </c:pt>
                <c:pt idx="85">
                  <c:v>8.24</c:v>
                </c:pt>
                <c:pt idx="86">
                  <c:v>9.7799999999999994</c:v>
                </c:pt>
                <c:pt idx="87">
                  <c:v>10.93</c:v>
                </c:pt>
                <c:pt idx="88">
                  <c:v>16.87</c:v>
                </c:pt>
                <c:pt idx="89">
                  <c:v>13.27</c:v>
                </c:pt>
                <c:pt idx="90">
                  <c:v>16.46</c:v>
                </c:pt>
                <c:pt idx="91">
                  <c:v>12.67</c:v>
                </c:pt>
                <c:pt idx="92">
                  <c:v>11.82</c:v>
                </c:pt>
                <c:pt idx="93">
                  <c:v>12.28</c:v>
                </c:pt>
                <c:pt idx="94">
                  <c:v>11.5</c:v>
                </c:pt>
                <c:pt idx="95">
                  <c:v>12.22</c:v>
                </c:pt>
                <c:pt idx="96">
                  <c:v>11.43</c:v>
                </c:pt>
                <c:pt idx="97">
                  <c:v>11.73</c:v>
                </c:pt>
                <c:pt idx="98">
                  <c:v>11.36</c:v>
                </c:pt>
                <c:pt idx="99">
                  <c:v>9.36</c:v>
                </c:pt>
                <c:pt idx="100">
                  <c:v>6.95</c:v>
                </c:pt>
                <c:pt idx="101">
                  <c:v>7.4</c:v>
                </c:pt>
                <c:pt idx="102">
                  <c:v>7.67</c:v>
                </c:pt>
                <c:pt idx="103">
                  <c:v>6.86</c:v>
                </c:pt>
                <c:pt idx="104">
                  <c:v>7.18</c:v>
                </c:pt>
                <c:pt idx="105">
                  <c:v>6.7</c:v>
                </c:pt>
                <c:pt idx="106">
                  <c:v>6.45</c:v>
                </c:pt>
                <c:pt idx="107">
                  <c:v>7.83</c:v>
                </c:pt>
                <c:pt idx="108">
                  <c:v>8.06</c:v>
                </c:pt>
                <c:pt idx="109">
                  <c:v>7.78</c:v>
                </c:pt>
                <c:pt idx="110">
                  <c:v>7.12</c:v>
                </c:pt>
                <c:pt idx="111">
                  <c:v>7.2</c:v>
                </c:pt>
                <c:pt idx="112">
                  <c:v>7.43</c:v>
                </c:pt>
                <c:pt idx="113">
                  <c:v>6.84</c:v>
                </c:pt>
                <c:pt idx="114">
                  <c:v>6.64</c:v>
                </c:pt>
                <c:pt idx="115">
                  <c:v>7.17</c:v>
                </c:pt>
                <c:pt idx="116">
                  <c:v>6.16</c:v>
                </c:pt>
                <c:pt idx="117">
                  <c:v>5.95</c:v>
                </c:pt>
                <c:pt idx="118">
                  <c:v>5.68</c:v>
                </c:pt>
                <c:pt idx="119">
                  <c:v>5.15</c:v>
                </c:pt>
                <c:pt idx="120">
                  <c:v>5.12</c:v>
                </c:pt>
                <c:pt idx="121">
                  <c:v>5.66</c:v>
                </c:pt>
                <c:pt idx="122">
                  <c:v>7.23</c:v>
                </c:pt>
                <c:pt idx="123">
                  <c:v>11.93</c:v>
                </c:pt>
                <c:pt idx="124">
                  <c:v>11.2</c:v>
                </c:pt>
                <c:pt idx="125">
                  <c:v>7.97</c:v>
                </c:pt>
                <c:pt idx="126">
                  <c:v>8.0500000000000007</c:v>
                </c:pt>
                <c:pt idx="127">
                  <c:v>11.56</c:v>
                </c:pt>
                <c:pt idx="128">
                  <c:v>10.93</c:v>
                </c:pt>
                <c:pt idx="129">
                  <c:v>7.51</c:v>
                </c:pt>
                <c:pt idx="130">
                  <c:v>7.81</c:v>
                </c:pt>
                <c:pt idx="131">
                  <c:v>9.39</c:v>
                </c:pt>
                <c:pt idx="132">
                  <c:v>8.15</c:v>
                </c:pt>
                <c:pt idx="133">
                  <c:v>8.2200000000000006</c:v>
                </c:pt>
                <c:pt idx="134">
                  <c:v>10.08</c:v>
                </c:pt>
                <c:pt idx="135">
                  <c:v>9.44</c:v>
                </c:pt>
                <c:pt idx="136">
                  <c:v>11.76</c:v>
                </c:pt>
                <c:pt idx="137">
                  <c:v>20.62</c:v>
                </c:pt>
                <c:pt idx="138">
                  <c:v>26.57</c:v>
                </c:pt>
                <c:pt idx="139">
                  <c:v>27.15</c:v>
                </c:pt>
                <c:pt idx="140">
                  <c:v>24.26</c:v>
                </c:pt>
                <c:pt idx="141">
                  <c:v>16.600000000000001</c:v>
                </c:pt>
                <c:pt idx="142">
                  <c:v>9.7899999999999991</c:v>
                </c:pt>
                <c:pt idx="143">
                  <c:v>9.74</c:v>
                </c:pt>
                <c:pt idx="144">
                  <c:v>16.14</c:v>
                </c:pt>
                <c:pt idx="145">
                  <c:v>11.94</c:v>
                </c:pt>
                <c:pt idx="146">
                  <c:v>12.05</c:v>
                </c:pt>
                <c:pt idx="147">
                  <c:v>12.22</c:v>
                </c:pt>
                <c:pt idx="148">
                  <c:v>12.92</c:v>
                </c:pt>
                <c:pt idx="149">
                  <c:v>15.05</c:v>
                </c:pt>
                <c:pt idx="150">
                  <c:v>16.690000000000001</c:v>
                </c:pt>
                <c:pt idx="151">
                  <c:v>19.12</c:v>
                </c:pt>
                <c:pt idx="152">
                  <c:v>19.489999999999998</c:v>
                </c:pt>
                <c:pt idx="153">
                  <c:v>16.79</c:v>
                </c:pt>
                <c:pt idx="154">
                  <c:v>13.38</c:v>
                </c:pt>
                <c:pt idx="155">
                  <c:v>10.89</c:v>
                </c:pt>
                <c:pt idx="156">
                  <c:v>11.65</c:v>
                </c:pt>
                <c:pt idx="157">
                  <c:v>8.94</c:v>
                </c:pt>
                <c:pt idx="158">
                  <c:v>7.83</c:v>
                </c:pt>
                <c:pt idx="159">
                  <c:v>10.4</c:v>
                </c:pt>
                <c:pt idx="160">
                  <c:v>8.35</c:v>
                </c:pt>
                <c:pt idx="161">
                  <c:v>19.510000000000002</c:v>
                </c:pt>
                <c:pt idx="162">
                  <c:v>19.66</c:v>
                </c:pt>
                <c:pt idx="163">
                  <c:v>19.88</c:v>
                </c:pt>
                <c:pt idx="164">
                  <c:v>23.96</c:v>
                </c:pt>
                <c:pt idx="165">
                  <c:v>23.76</c:v>
                </c:pt>
                <c:pt idx="166">
                  <c:v>17.88</c:v>
                </c:pt>
                <c:pt idx="167">
                  <c:v>14.01</c:v>
                </c:pt>
                <c:pt idx="168">
                  <c:v>19.21</c:v>
                </c:pt>
                <c:pt idx="169">
                  <c:v>17.809999999999999</c:v>
                </c:pt>
                <c:pt idx="170">
                  <c:v>22.62</c:v>
                </c:pt>
                <c:pt idx="171">
                  <c:v>23.36</c:v>
                </c:pt>
                <c:pt idx="172">
                  <c:v>24.21</c:v>
                </c:pt>
                <c:pt idx="173">
                  <c:v>23.72</c:v>
                </c:pt>
                <c:pt idx="174">
                  <c:v>26.79</c:v>
                </c:pt>
                <c:pt idx="175">
                  <c:v>27.19</c:v>
                </c:pt>
                <c:pt idx="176">
                  <c:v>26.55</c:v>
                </c:pt>
                <c:pt idx="177">
                  <c:v>19.739999999999998</c:v>
                </c:pt>
                <c:pt idx="178">
                  <c:v>13</c:v>
                </c:pt>
                <c:pt idx="179">
                  <c:v>10.48</c:v>
                </c:pt>
                <c:pt idx="180">
                  <c:v>9.27</c:v>
                </c:pt>
                <c:pt idx="181">
                  <c:v>9.39</c:v>
                </c:pt>
                <c:pt idx="182">
                  <c:v>8.84</c:v>
                </c:pt>
                <c:pt idx="183">
                  <c:v>7.77</c:v>
                </c:pt>
                <c:pt idx="184">
                  <c:v>13.91</c:v>
                </c:pt>
                <c:pt idx="185">
                  <c:v>12.89</c:v>
                </c:pt>
                <c:pt idx="186">
                  <c:v>13.5</c:v>
                </c:pt>
                <c:pt idx="187">
                  <c:v>16.170000000000002</c:v>
                </c:pt>
                <c:pt idx="188">
                  <c:v>14.84</c:v>
                </c:pt>
                <c:pt idx="189">
                  <c:v>14.24</c:v>
                </c:pt>
                <c:pt idx="190">
                  <c:v>14.07</c:v>
                </c:pt>
                <c:pt idx="191">
                  <c:v>14.8</c:v>
                </c:pt>
                <c:pt idx="192">
                  <c:v>11.98</c:v>
                </c:pt>
                <c:pt idx="193">
                  <c:v>10.62</c:v>
                </c:pt>
                <c:pt idx="194">
                  <c:v>9.58</c:v>
                </c:pt>
                <c:pt idx="195">
                  <c:v>7.97</c:v>
                </c:pt>
                <c:pt idx="196">
                  <c:v>6.9</c:v>
                </c:pt>
                <c:pt idx="197">
                  <c:v>6.46</c:v>
                </c:pt>
                <c:pt idx="198">
                  <c:v>7.32</c:v>
                </c:pt>
                <c:pt idx="199">
                  <c:v>6.49</c:v>
                </c:pt>
                <c:pt idx="200">
                  <c:v>6.28</c:v>
                </c:pt>
                <c:pt idx="201">
                  <c:v>8.0500000000000007</c:v>
                </c:pt>
                <c:pt idx="202">
                  <c:v>6.68</c:v>
                </c:pt>
                <c:pt idx="203">
                  <c:v>6.69</c:v>
                </c:pt>
                <c:pt idx="204">
                  <c:v>7.76</c:v>
                </c:pt>
                <c:pt idx="205">
                  <c:v>7.14</c:v>
                </c:pt>
                <c:pt idx="206">
                  <c:v>6.86</c:v>
                </c:pt>
                <c:pt idx="207">
                  <c:v>6.52</c:v>
                </c:pt>
                <c:pt idx="208">
                  <c:v>7.03</c:v>
                </c:pt>
                <c:pt idx="209">
                  <c:v>6.61</c:v>
                </c:pt>
                <c:pt idx="210">
                  <c:v>5.53</c:v>
                </c:pt>
                <c:pt idx="211">
                  <c:v>6.41</c:v>
                </c:pt>
                <c:pt idx="212">
                  <c:v>8.02</c:v>
                </c:pt>
                <c:pt idx="213">
                  <c:v>7.06</c:v>
                </c:pt>
                <c:pt idx="214">
                  <c:v>5.52</c:v>
                </c:pt>
                <c:pt idx="215">
                  <c:v>5.7</c:v>
                </c:pt>
                <c:pt idx="216">
                  <c:v>5.25</c:v>
                </c:pt>
                <c:pt idx="217">
                  <c:v>7.78</c:v>
                </c:pt>
                <c:pt idx="218">
                  <c:v>6.7</c:v>
                </c:pt>
                <c:pt idx="219">
                  <c:v>5.45</c:v>
                </c:pt>
                <c:pt idx="220">
                  <c:v>6.47</c:v>
                </c:pt>
                <c:pt idx="221">
                  <c:v>7.54</c:v>
                </c:pt>
                <c:pt idx="222">
                  <c:v>7.47</c:v>
                </c:pt>
                <c:pt idx="223">
                  <c:v>7.33</c:v>
                </c:pt>
                <c:pt idx="224">
                  <c:v>7.96</c:v>
                </c:pt>
                <c:pt idx="225">
                  <c:v>6.72</c:v>
                </c:pt>
                <c:pt idx="226">
                  <c:v>6.95</c:v>
                </c:pt>
                <c:pt idx="227">
                  <c:v>6.74</c:v>
                </c:pt>
                <c:pt idx="228">
                  <c:v>6.38</c:v>
                </c:pt>
                <c:pt idx="229">
                  <c:v>6.41</c:v>
                </c:pt>
                <c:pt idx="230">
                  <c:v>13.37</c:v>
                </c:pt>
                <c:pt idx="231">
                  <c:v>23.81</c:v>
                </c:pt>
                <c:pt idx="232">
                  <c:v>22.36</c:v>
                </c:pt>
                <c:pt idx="233">
                  <c:v>22.95</c:v>
                </c:pt>
                <c:pt idx="234">
                  <c:v>20.010000000000002</c:v>
                </c:pt>
                <c:pt idx="235">
                  <c:v>21.14</c:v>
                </c:pt>
                <c:pt idx="236">
                  <c:v>19.239999999999998</c:v>
                </c:pt>
                <c:pt idx="237">
                  <c:v>16.89</c:v>
                </c:pt>
                <c:pt idx="238">
                  <c:v>8.74</c:v>
                </c:pt>
                <c:pt idx="239">
                  <c:v>21.23</c:v>
                </c:pt>
                <c:pt idx="240">
                  <c:v>20.16</c:v>
                </c:pt>
                <c:pt idx="241">
                  <c:v>16.77</c:v>
                </c:pt>
                <c:pt idx="242">
                  <c:v>19.5</c:v>
                </c:pt>
                <c:pt idx="243">
                  <c:v>19.16</c:v>
                </c:pt>
                <c:pt idx="244">
                  <c:v>19.97</c:v>
                </c:pt>
                <c:pt idx="245">
                  <c:v>19.62</c:v>
                </c:pt>
                <c:pt idx="246">
                  <c:v>7.12</c:v>
                </c:pt>
                <c:pt idx="247">
                  <c:v>6.87</c:v>
                </c:pt>
                <c:pt idx="248">
                  <c:v>10.15</c:v>
                </c:pt>
                <c:pt idx="249">
                  <c:v>7.1</c:v>
                </c:pt>
                <c:pt idx="250">
                  <c:v>7.38</c:v>
                </c:pt>
                <c:pt idx="251">
                  <c:v>8.32</c:v>
                </c:pt>
                <c:pt idx="252">
                  <c:v>7.09</c:v>
                </c:pt>
                <c:pt idx="253">
                  <c:v>7.16</c:v>
                </c:pt>
                <c:pt idx="254">
                  <c:v>9.44</c:v>
                </c:pt>
                <c:pt idx="255">
                  <c:v>12.29</c:v>
                </c:pt>
                <c:pt idx="256">
                  <c:v>11.57</c:v>
                </c:pt>
                <c:pt idx="257">
                  <c:v>13.92</c:v>
                </c:pt>
                <c:pt idx="258">
                  <c:v>18.87</c:v>
                </c:pt>
                <c:pt idx="259">
                  <c:v>22.53</c:v>
                </c:pt>
                <c:pt idx="260">
                  <c:v>21.95</c:v>
                </c:pt>
                <c:pt idx="261">
                  <c:v>25.04</c:v>
                </c:pt>
                <c:pt idx="262">
                  <c:v>24.62</c:v>
                </c:pt>
                <c:pt idx="263">
                  <c:v>25.58</c:v>
                </c:pt>
                <c:pt idx="264">
                  <c:v>23.76</c:v>
                </c:pt>
                <c:pt idx="265">
                  <c:v>20.58</c:v>
                </c:pt>
                <c:pt idx="266">
                  <c:v>23.09</c:v>
                </c:pt>
                <c:pt idx="267">
                  <c:v>27.32</c:v>
                </c:pt>
                <c:pt idx="268">
                  <c:v>19.41</c:v>
                </c:pt>
                <c:pt idx="269">
                  <c:v>15.72</c:v>
                </c:pt>
                <c:pt idx="270">
                  <c:v>18.18</c:v>
                </c:pt>
                <c:pt idx="271">
                  <c:v>16.440000000000001</c:v>
                </c:pt>
                <c:pt idx="272">
                  <c:v>15.38</c:v>
                </c:pt>
                <c:pt idx="273">
                  <c:v>15.51</c:v>
                </c:pt>
                <c:pt idx="274">
                  <c:v>14.74</c:v>
                </c:pt>
                <c:pt idx="275">
                  <c:v>14.99</c:v>
                </c:pt>
                <c:pt idx="276">
                  <c:v>14.68</c:v>
                </c:pt>
                <c:pt idx="277">
                  <c:v>15.17</c:v>
                </c:pt>
                <c:pt idx="278">
                  <c:v>14.89</c:v>
                </c:pt>
                <c:pt idx="279">
                  <c:v>14.31</c:v>
                </c:pt>
                <c:pt idx="280">
                  <c:v>11.04</c:v>
                </c:pt>
                <c:pt idx="281">
                  <c:v>13.04</c:v>
                </c:pt>
                <c:pt idx="282">
                  <c:v>13.29</c:v>
                </c:pt>
                <c:pt idx="283">
                  <c:v>12.15</c:v>
                </c:pt>
                <c:pt idx="284">
                  <c:v>12.49</c:v>
                </c:pt>
                <c:pt idx="285">
                  <c:v>13.01</c:v>
                </c:pt>
                <c:pt idx="286">
                  <c:v>12.71</c:v>
                </c:pt>
                <c:pt idx="287">
                  <c:v>9.19</c:v>
                </c:pt>
                <c:pt idx="288">
                  <c:v>9.64</c:v>
                </c:pt>
                <c:pt idx="289">
                  <c:v>9.35</c:v>
                </c:pt>
                <c:pt idx="290">
                  <c:v>8.18</c:v>
                </c:pt>
                <c:pt idx="291">
                  <c:v>7.01</c:v>
                </c:pt>
                <c:pt idx="292">
                  <c:v>8.74</c:v>
                </c:pt>
                <c:pt idx="293">
                  <c:v>10.029999999999999</c:v>
                </c:pt>
                <c:pt idx="294">
                  <c:v>8.1199999999999992</c:v>
                </c:pt>
                <c:pt idx="295">
                  <c:v>8.2100000000000009</c:v>
                </c:pt>
                <c:pt idx="296">
                  <c:v>7.06</c:v>
                </c:pt>
                <c:pt idx="297">
                  <c:v>7.06</c:v>
                </c:pt>
                <c:pt idx="298">
                  <c:v>7.08</c:v>
                </c:pt>
                <c:pt idx="299">
                  <c:v>6.76</c:v>
                </c:pt>
                <c:pt idx="300">
                  <c:v>6.71</c:v>
                </c:pt>
                <c:pt idx="301">
                  <c:v>7.97</c:v>
                </c:pt>
                <c:pt idx="302">
                  <c:v>8.17</c:v>
                </c:pt>
                <c:pt idx="303">
                  <c:v>6.96</c:v>
                </c:pt>
                <c:pt idx="304">
                  <c:v>9.51</c:v>
                </c:pt>
                <c:pt idx="305">
                  <c:v>7.77</c:v>
                </c:pt>
                <c:pt idx="306">
                  <c:v>7.86</c:v>
                </c:pt>
                <c:pt idx="307">
                  <c:v>8.2799999999999994</c:v>
                </c:pt>
                <c:pt idx="308">
                  <c:v>8.16</c:v>
                </c:pt>
                <c:pt idx="309">
                  <c:v>8.6</c:v>
                </c:pt>
                <c:pt idx="310">
                  <c:v>7.22</c:v>
                </c:pt>
                <c:pt idx="311">
                  <c:v>8.41</c:v>
                </c:pt>
                <c:pt idx="312">
                  <c:v>8.99</c:v>
                </c:pt>
                <c:pt idx="313">
                  <c:v>8.83</c:v>
                </c:pt>
                <c:pt idx="314">
                  <c:v>9.4499999999999993</c:v>
                </c:pt>
                <c:pt idx="315">
                  <c:v>11.2</c:v>
                </c:pt>
                <c:pt idx="316">
                  <c:v>11.75</c:v>
                </c:pt>
                <c:pt idx="317">
                  <c:v>11.01</c:v>
                </c:pt>
                <c:pt idx="318">
                  <c:v>10.28</c:v>
                </c:pt>
                <c:pt idx="319">
                  <c:v>10.050000000000001</c:v>
                </c:pt>
                <c:pt idx="320">
                  <c:v>9.9700000000000006</c:v>
                </c:pt>
                <c:pt idx="321">
                  <c:v>9.1999999999999993</c:v>
                </c:pt>
                <c:pt idx="322">
                  <c:v>9.6999999999999993</c:v>
                </c:pt>
                <c:pt idx="323">
                  <c:v>7.65</c:v>
                </c:pt>
                <c:pt idx="324">
                  <c:v>10.07</c:v>
                </c:pt>
                <c:pt idx="325">
                  <c:v>10.43</c:v>
                </c:pt>
                <c:pt idx="326">
                  <c:v>14.79</c:v>
                </c:pt>
                <c:pt idx="327">
                  <c:v>14.75</c:v>
                </c:pt>
                <c:pt idx="328">
                  <c:v>15.99</c:v>
                </c:pt>
                <c:pt idx="329">
                  <c:v>14.93</c:v>
                </c:pt>
                <c:pt idx="330">
                  <c:v>13.81</c:v>
                </c:pt>
                <c:pt idx="331">
                  <c:v>13.45</c:v>
                </c:pt>
                <c:pt idx="332">
                  <c:v>12.13</c:v>
                </c:pt>
                <c:pt idx="333">
                  <c:v>11.61</c:v>
                </c:pt>
                <c:pt idx="334">
                  <c:v>14.49</c:v>
                </c:pt>
                <c:pt idx="335">
                  <c:v>16.13</c:v>
                </c:pt>
                <c:pt idx="336">
                  <c:v>25.66</c:v>
                </c:pt>
                <c:pt idx="337">
                  <c:v>26.78</c:v>
                </c:pt>
                <c:pt idx="338">
                  <c:v>24.03</c:v>
                </c:pt>
                <c:pt idx="339">
                  <c:v>23.82</c:v>
                </c:pt>
                <c:pt idx="340">
                  <c:v>23.65</c:v>
                </c:pt>
                <c:pt idx="341">
                  <c:v>23.27</c:v>
                </c:pt>
                <c:pt idx="342">
                  <c:v>25.49</c:v>
                </c:pt>
                <c:pt idx="343">
                  <c:v>23.55</c:v>
                </c:pt>
                <c:pt idx="344">
                  <c:v>13.46</c:v>
                </c:pt>
                <c:pt idx="345">
                  <c:v>13.51</c:v>
                </c:pt>
                <c:pt idx="346">
                  <c:v>12.23</c:v>
                </c:pt>
                <c:pt idx="347">
                  <c:v>10.55</c:v>
                </c:pt>
                <c:pt idx="348">
                  <c:v>14.07</c:v>
                </c:pt>
                <c:pt idx="349">
                  <c:v>16.09</c:v>
                </c:pt>
                <c:pt idx="350">
                  <c:v>14.95</c:v>
                </c:pt>
                <c:pt idx="351">
                  <c:v>16.670000000000002</c:v>
                </c:pt>
                <c:pt idx="352">
                  <c:v>14.33</c:v>
                </c:pt>
                <c:pt idx="353">
                  <c:v>17.510000000000002</c:v>
                </c:pt>
                <c:pt idx="354">
                  <c:v>17.059999999999999</c:v>
                </c:pt>
                <c:pt idx="355">
                  <c:v>16.13</c:v>
                </c:pt>
                <c:pt idx="356">
                  <c:v>18.79</c:v>
                </c:pt>
                <c:pt idx="357">
                  <c:v>23.14</c:v>
                </c:pt>
                <c:pt idx="358">
                  <c:v>26.52</c:v>
                </c:pt>
                <c:pt idx="359">
                  <c:v>17.87</c:v>
                </c:pt>
                <c:pt idx="360">
                  <c:v>14.59</c:v>
                </c:pt>
                <c:pt idx="361">
                  <c:v>15.16</c:v>
                </c:pt>
                <c:pt idx="362">
                  <c:v>13.71</c:v>
                </c:pt>
                <c:pt idx="363">
                  <c:v>16.43</c:v>
                </c:pt>
                <c:pt idx="364">
                  <c:v>16.760000000000002</c:v>
                </c:pt>
                <c:pt idx="365">
                  <c:v>14.08</c:v>
                </c:pt>
                <c:pt idx="366">
                  <c:v>11.69</c:v>
                </c:pt>
                <c:pt idx="367">
                  <c:v>12.42</c:v>
                </c:pt>
                <c:pt idx="368">
                  <c:v>13.57</c:v>
                </c:pt>
                <c:pt idx="369">
                  <c:v>13.8</c:v>
                </c:pt>
                <c:pt idx="370">
                  <c:v>16.2</c:v>
                </c:pt>
                <c:pt idx="371">
                  <c:v>15.36</c:v>
                </c:pt>
                <c:pt idx="372">
                  <c:v>14.89</c:v>
                </c:pt>
                <c:pt idx="373">
                  <c:v>12.14</c:v>
                </c:pt>
                <c:pt idx="374">
                  <c:v>11.34</c:v>
                </c:pt>
                <c:pt idx="375">
                  <c:v>9.92</c:v>
                </c:pt>
                <c:pt idx="376">
                  <c:v>14.34</c:v>
                </c:pt>
                <c:pt idx="377">
                  <c:v>11.3</c:v>
                </c:pt>
                <c:pt idx="378">
                  <c:v>8.36</c:v>
                </c:pt>
                <c:pt idx="379">
                  <c:v>6.38</c:v>
                </c:pt>
                <c:pt idx="380">
                  <c:v>6.52</c:v>
                </c:pt>
                <c:pt idx="381">
                  <c:v>6.16</c:v>
                </c:pt>
                <c:pt idx="382">
                  <c:v>8.39</c:v>
                </c:pt>
                <c:pt idx="383">
                  <c:v>8.5</c:v>
                </c:pt>
                <c:pt idx="384">
                  <c:v>11.63</c:v>
                </c:pt>
                <c:pt idx="385">
                  <c:v>12.58</c:v>
                </c:pt>
                <c:pt idx="386">
                  <c:v>9.5299999999999994</c:v>
                </c:pt>
                <c:pt idx="387">
                  <c:v>8.75</c:v>
                </c:pt>
                <c:pt idx="388">
                  <c:v>8.7200000000000006</c:v>
                </c:pt>
                <c:pt idx="389">
                  <c:v>8.17</c:v>
                </c:pt>
                <c:pt idx="390">
                  <c:v>6.82</c:v>
                </c:pt>
                <c:pt idx="391">
                  <c:v>7.35</c:v>
                </c:pt>
                <c:pt idx="392">
                  <c:v>7.38</c:v>
                </c:pt>
                <c:pt idx="393">
                  <c:v>7.41</c:v>
                </c:pt>
                <c:pt idx="394">
                  <c:v>7.79</c:v>
                </c:pt>
                <c:pt idx="395">
                  <c:v>8.18</c:v>
                </c:pt>
                <c:pt idx="396">
                  <c:v>8.34</c:v>
                </c:pt>
                <c:pt idx="397">
                  <c:v>6.99</c:v>
                </c:pt>
                <c:pt idx="398">
                  <c:v>6.37</c:v>
                </c:pt>
                <c:pt idx="399">
                  <c:v>7.19</c:v>
                </c:pt>
                <c:pt idx="400">
                  <c:v>8.84</c:v>
                </c:pt>
                <c:pt idx="401">
                  <c:v>8.41</c:v>
                </c:pt>
                <c:pt idx="402">
                  <c:v>7.16</c:v>
                </c:pt>
                <c:pt idx="403">
                  <c:v>8.41</c:v>
                </c:pt>
                <c:pt idx="404">
                  <c:v>7.89</c:v>
                </c:pt>
                <c:pt idx="405">
                  <c:v>7.38</c:v>
                </c:pt>
                <c:pt idx="406">
                  <c:v>7.18</c:v>
                </c:pt>
                <c:pt idx="407">
                  <c:v>6.81</c:v>
                </c:pt>
                <c:pt idx="408">
                  <c:v>7.91</c:v>
                </c:pt>
                <c:pt idx="409">
                  <c:v>8.56</c:v>
                </c:pt>
                <c:pt idx="410">
                  <c:v>8.11</c:v>
                </c:pt>
                <c:pt idx="411">
                  <c:v>9.8800000000000008</c:v>
                </c:pt>
                <c:pt idx="412">
                  <c:v>9.52</c:v>
                </c:pt>
                <c:pt idx="413">
                  <c:v>10.01</c:v>
                </c:pt>
                <c:pt idx="414">
                  <c:v>11.8</c:v>
                </c:pt>
                <c:pt idx="415">
                  <c:v>12</c:v>
                </c:pt>
                <c:pt idx="416">
                  <c:v>10.44</c:v>
                </c:pt>
                <c:pt idx="417">
                  <c:v>10.11</c:v>
                </c:pt>
                <c:pt idx="418">
                  <c:v>10.93</c:v>
                </c:pt>
                <c:pt idx="419">
                  <c:v>11.56</c:v>
                </c:pt>
                <c:pt idx="420">
                  <c:v>13.01</c:v>
                </c:pt>
                <c:pt idx="421">
                  <c:v>21.68</c:v>
                </c:pt>
                <c:pt idx="422">
                  <c:v>20.010000000000002</c:v>
                </c:pt>
                <c:pt idx="423">
                  <c:v>20.6</c:v>
                </c:pt>
                <c:pt idx="424">
                  <c:v>21.44</c:v>
                </c:pt>
                <c:pt idx="425">
                  <c:v>22</c:v>
                </c:pt>
                <c:pt idx="426">
                  <c:v>25.14</c:v>
                </c:pt>
                <c:pt idx="427">
                  <c:v>29.34</c:v>
                </c:pt>
                <c:pt idx="428">
                  <c:v>20.64</c:v>
                </c:pt>
                <c:pt idx="429">
                  <c:v>16.649999999999999</c:v>
                </c:pt>
                <c:pt idx="430">
                  <c:v>14.83</c:v>
                </c:pt>
                <c:pt idx="431">
                  <c:v>15.97</c:v>
                </c:pt>
                <c:pt idx="432">
                  <c:v>23.41</c:v>
                </c:pt>
                <c:pt idx="433">
                  <c:v>29.11</c:v>
                </c:pt>
                <c:pt idx="434">
                  <c:v>26.58</c:v>
                </c:pt>
                <c:pt idx="435">
                  <c:v>27.18</c:v>
                </c:pt>
                <c:pt idx="436">
                  <c:v>25.38</c:v>
                </c:pt>
                <c:pt idx="437">
                  <c:v>23.76</c:v>
                </c:pt>
                <c:pt idx="438">
                  <c:v>25.15</c:v>
                </c:pt>
                <c:pt idx="439">
                  <c:v>18.170000000000002</c:v>
                </c:pt>
                <c:pt idx="440">
                  <c:v>15.26</c:v>
                </c:pt>
                <c:pt idx="441">
                  <c:v>13.87</c:v>
                </c:pt>
                <c:pt idx="442">
                  <c:v>11.75</c:v>
                </c:pt>
                <c:pt idx="443">
                  <c:v>13.53</c:v>
                </c:pt>
                <c:pt idx="444">
                  <c:v>15.79</c:v>
                </c:pt>
                <c:pt idx="445">
                  <c:v>15.85</c:v>
                </c:pt>
                <c:pt idx="446">
                  <c:v>13.24</c:v>
                </c:pt>
                <c:pt idx="447">
                  <c:v>11.17</c:v>
                </c:pt>
                <c:pt idx="448">
                  <c:v>13.02</c:v>
                </c:pt>
                <c:pt idx="449">
                  <c:v>14.65</c:v>
                </c:pt>
                <c:pt idx="450">
                  <c:v>13.54</c:v>
                </c:pt>
                <c:pt idx="451">
                  <c:v>14.56</c:v>
                </c:pt>
                <c:pt idx="452">
                  <c:v>17.649999999999999</c:v>
                </c:pt>
                <c:pt idx="453">
                  <c:v>13.63</c:v>
                </c:pt>
                <c:pt idx="454">
                  <c:v>13.22</c:v>
                </c:pt>
                <c:pt idx="455">
                  <c:v>22.41</c:v>
                </c:pt>
                <c:pt idx="456">
                  <c:v>30.99</c:v>
                </c:pt>
                <c:pt idx="457">
                  <c:v>30.47</c:v>
                </c:pt>
                <c:pt idx="458">
                  <c:v>29.28</c:v>
                </c:pt>
                <c:pt idx="459">
                  <c:v>30.52</c:v>
                </c:pt>
                <c:pt idx="460">
                  <c:v>33.92</c:v>
                </c:pt>
                <c:pt idx="461">
                  <c:v>31.44</c:v>
                </c:pt>
                <c:pt idx="462">
                  <c:v>33.07</c:v>
                </c:pt>
                <c:pt idx="463">
                  <c:v>32.36</c:v>
                </c:pt>
                <c:pt idx="464">
                  <c:v>32.590000000000003</c:v>
                </c:pt>
                <c:pt idx="465">
                  <c:v>29.38</c:v>
                </c:pt>
                <c:pt idx="466">
                  <c:v>23.94</c:v>
                </c:pt>
                <c:pt idx="467">
                  <c:v>12.76</c:v>
                </c:pt>
                <c:pt idx="468">
                  <c:v>15.58</c:v>
                </c:pt>
                <c:pt idx="469">
                  <c:v>12.27</c:v>
                </c:pt>
                <c:pt idx="470">
                  <c:v>11.81</c:v>
                </c:pt>
                <c:pt idx="471">
                  <c:v>10.31</c:v>
                </c:pt>
                <c:pt idx="472">
                  <c:v>12.89</c:v>
                </c:pt>
                <c:pt idx="473">
                  <c:v>14.18</c:v>
                </c:pt>
                <c:pt idx="474">
                  <c:v>13.58</c:v>
                </c:pt>
                <c:pt idx="475">
                  <c:v>13.93</c:v>
                </c:pt>
                <c:pt idx="476">
                  <c:v>13.8</c:v>
                </c:pt>
                <c:pt idx="477">
                  <c:v>14</c:v>
                </c:pt>
                <c:pt idx="478">
                  <c:v>13.07</c:v>
                </c:pt>
                <c:pt idx="479">
                  <c:v>11.31</c:v>
                </c:pt>
                <c:pt idx="480">
                  <c:v>9.61</c:v>
                </c:pt>
                <c:pt idx="481">
                  <c:v>9.33</c:v>
                </c:pt>
                <c:pt idx="482">
                  <c:v>7.38</c:v>
                </c:pt>
                <c:pt idx="483">
                  <c:v>6.31</c:v>
                </c:pt>
                <c:pt idx="484">
                  <c:v>5.37</c:v>
                </c:pt>
                <c:pt idx="485">
                  <c:v>6.38</c:v>
                </c:pt>
                <c:pt idx="486">
                  <c:v>7.49</c:v>
                </c:pt>
                <c:pt idx="487">
                  <c:v>8.09</c:v>
                </c:pt>
                <c:pt idx="488">
                  <c:v>8.08</c:v>
                </c:pt>
                <c:pt idx="489">
                  <c:v>8.09</c:v>
                </c:pt>
                <c:pt idx="490">
                  <c:v>9.1300000000000008</c:v>
                </c:pt>
                <c:pt idx="491">
                  <c:v>9.9600000000000009</c:v>
                </c:pt>
                <c:pt idx="492">
                  <c:v>7.24</c:v>
                </c:pt>
                <c:pt idx="493">
                  <c:v>7.41</c:v>
                </c:pt>
                <c:pt idx="494">
                  <c:v>7.59</c:v>
                </c:pt>
                <c:pt idx="495">
                  <c:v>8.3699999999999992</c:v>
                </c:pt>
                <c:pt idx="496">
                  <c:v>9.27</c:v>
                </c:pt>
                <c:pt idx="497">
                  <c:v>9.9600000000000009</c:v>
                </c:pt>
                <c:pt idx="498">
                  <c:v>8.4499999999999993</c:v>
                </c:pt>
                <c:pt idx="499">
                  <c:v>7.99</c:v>
                </c:pt>
                <c:pt idx="500">
                  <c:v>6.51</c:v>
                </c:pt>
                <c:pt idx="501">
                  <c:v>6.93</c:v>
                </c:pt>
                <c:pt idx="502">
                  <c:v>6.25</c:v>
                </c:pt>
                <c:pt idx="503">
                  <c:v>6.8</c:v>
                </c:pt>
                <c:pt idx="504">
                  <c:v>7.7</c:v>
                </c:pt>
                <c:pt idx="505">
                  <c:v>7.82</c:v>
                </c:pt>
                <c:pt idx="506">
                  <c:v>9.42</c:v>
                </c:pt>
                <c:pt idx="507">
                  <c:v>9.24</c:v>
                </c:pt>
                <c:pt idx="508">
                  <c:v>8.7100000000000009</c:v>
                </c:pt>
                <c:pt idx="509">
                  <c:v>8.81</c:v>
                </c:pt>
                <c:pt idx="510">
                  <c:v>12.37</c:v>
                </c:pt>
                <c:pt idx="511">
                  <c:v>10.11</c:v>
                </c:pt>
                <c:pt idx="512">
                  <c:v>10.14</c:v>
                </c:pt>
                <c:pt idx="513">
                  <c:v>10.55</c:v>
                </c:pt>
                <c:pt idx="514">
                  <c:v>10.67</c:v>
                </c:pt>
                <c:pt idx="515">
                  <c:v>10.78</c:v>
                </c:pt>
                <c:pt idx="516">
                  <c:v>13.52</c:v>
                </c:pt>
                <c:pt idx="517">
                  <c:v>17.190000000000001</c:v>
                </c:pt>
                <c:pt idx="518">
                  <c:v>16.059999999999999</c:v>
                </c:pt>
                <c:pt idx="519">
                  <c:v>16.25</c:v>
                </c:pt>
                <c:pt idx="520">
                  <c:v>18.89</c:v>
                </c:pt>
                <c:pt idx="521">
                  <c:v>20.71</c:v>
                </c:pt>
                <c:pt idx="522">
                  <c:v>18.16</c:v>
                </c:pt>
                <c:pt idx="523">
                  <c:v>19.989999999999998</c:v>
                </c:pt>
                <c:pt idx="524">
                  <c:v>20.28</c:v>
                </c:pt>
                <c:pt idx="525">
                  <c:v>25.31</c:v>
                </c:pt>
                <c:pt idx="526">
                  <c:v>34.28</c:v>
                </c:pt>
                <c:pt idx="527">
                  <c:v>31.73</c:v>
                </c:pt>
                <c:pt idx="528">
                  <c:v>24.55</c:v>
                </c:pt>
                <c:pt idx="529">
                  <c:v>28.52</c:v>
                </c:pt>
                <c:pt idx="530">
                  <c:v>28.9</c:v>
                </c:pt>
                <c:pt idx="531">
                  <c:v>24</c:v>
                </c:pt>
                <c:pt idx="532">
                  <c:v>20.23</c:v>
                </c:pt>
                <c:pt idx="533">
                  <c:v>19.39</c:v>
                </c:pt>
                <c:pt idx="534">
                  <c:v>21.13</c:v>
                </c:pt>
                <c:pt idx="535">
                  <c:v>26.27</c:v>
                </c:pt>
                <c:pt idx="536">
                  <c:v>22.5</c:v>
                </c:pt>
                <c:pt idx="537">
                  <c:v>18.420000000000002</c:v>
                </c:pt>
                <c:pt idx="538">
                  <c:v>15.85</c:v>
                </c:pt>
                <c:pt idx="539">
                  <c:v>14.91</c:v>
                </c:pt>
                <c:pt idx="540">
                  <c:v>17.14</c:v>
                </c:pt>
                <c:pt idx="541">
                  <c:v>19.059999999999999</c:v>
                </c:pt>
                <c:pt idx="542">
                  <c:v>16.97</c:v>
                </c:pt>
                <c:pt idx="543">
                  <c:v>19.16</c:v>
                </c:pt>
                <c:pt idx="544">
                  <c:v>17.53</c:v>
                </c:pt>
                <c:pt idx="545">
                  <c:v>22.54</c:v>
                </c:pt>
                <c:pt idx="546">
                  <c:v>25.16</c:v>
                </c:pt>
                <c:pt idx="547">
                  <c:v>23.36</c:v>
                </c:pt>
                <c:pt idx="548">
                  <c:v>21.48</c:v>
                </c:pt>
                <c:pt idx="549">
                  <c:v>25.93</c:v>
                </c:pt>
                <c:pt idx="550">
                  <c:v>40.89</c:v>
                </c:pt>
                <c:pt idx="551">
                  <c:v>34.51</c:v>
                </c:pt>
                <c:pt idx="552">
                  <c:v>32.369999999999997</c:v>
                </c:pt>
                <c:pt idx="553">
                  <c:v>30.77</c:v>
                </c:pt>
                <c:pt idx="554">
                  <c:v>30.51</c:v>
                </c:pt>
                <c:pt idx="555">
                  <c:v>25.13</c:v>
                </c:pt>
                <c:pt idx="556">
                  <c:v>29.83</c:v>
                </c:pt>
                <c:pt idx="557">
                  <c:v>28.64</c:v>
                </c:pt>
                <c:pt idx="558">
                  <c:v>25.79</c:v>
                </c:pt>
                <c:pt idx="559">
                  <c:v>21.98</c:v>
                </c:pt>
                <c:pt idx="560">
                  <c:v>16.53</c:v>
                </c:pt>
                <c:pt idx="561">
                  <c:v>15.64</c:v>
                </c:pt>
                <c:pt idx="562">
                  <c:v>12.18</c:v>
                </c:pt>
                <c:pt idx="563">
                  <c:v>12.59</c:v>
                </c:pt>
                <c:pt idx="564">
                  <c:v>11.01</c:v>
                </c:pt>
                <c:pt idx="565">
                  <c:v>10.19</c:v>
                </c:pt>
                <c:pt idx="566">
                  <c:v>11.85</c:v>
                </c:pt>
                <c:pt idx="567">
                  <c:v>13.18</c:v>
                </c:pt>
                <c:pt idx="568">
                  <c:v>14.88</c:v>
                </c:pt>
                <c:pt idx="569">
                  <c:v>10.36</c:v>
                </c:pt>
                <c:pt idx="570">
                  <c:v>8.9499999999999993</c:v>
                </c:pt>
                <c:pt idx="571">
                  <c:v>11.65</c:v>
                </c:pt>
                <c:pt idx="572">
                  <c:v>10.46</c:v>
                </c:pt>
                <c:pt idx="573">
                  <c:v>11.39</c:v>
                </c:pt>
                <c:pt idx="574">
                  <c:v>11.78</c:v>
                </c:pt>
                <c:pt idx="575">
                  <c:v>10.97</c:v>
                </c:pt>
                <c:pt idx="576">
                  <c:v>11.83</c:v>
                </c:pt>
                <c:pt idx="577">
                  <c:v>11.49</c:v>
                </c:pt>
                <c:pt idx="578">
                  <c:v>11.36</c:v>
                </c:pt>
                <c:pt idx="579">
                  <c:v>12.62</c:v>
                </c:pt>
                <c:pt idx="580">
                  <c:v>13.69</c:v>
                </c:pt>
                <c:pt idx="581">
                  <c:v>11.32</c:v>
                </c:pt>
                <c:pt idx="582">
                  <c:v>8.44</c:v>
                </c:pt>
                <c:pt idx="583">
                  <c:v>8.58</c:v>
                </c:pt>
                <c:pt idx="584">
                  <c:v>5.71</c:v>
                </c:pt>
                <c:pt idx="585">
                  <c:v>4.67</c:v>
                </c:pt>
                <c:pt idx="586">
                  <c:v>5.6</c:v>
                </c:pt>
                <c:pt idx="587">
                  <c:v>5.34</c:v>
                </c:pt>
                <c:pt idx="588">
                  <c:v>5.62</c:v>
                </c:pt>
                <c:pt idx="589">
                  <c:v>7.44</c:v>
                </c:pt>
                <c:pt idx="590">
                  <c:v>7.9</c:v>
                </c:pt>
                <c:pt idx="591">
                  <c:v>7.52</c:v>
                </c:pt>
                <c:pt idx="592">
                  <c:v>9.35</c:v>
                </c:pt>
                <c:pt idx="593">
                  <c:v>8.8000000000000007</c:v>
                </c:pt>
                <c:pt idx="594">
                  <c:v>8.26</c:v>
                </c:pt>
                <c:pt idx="595">
                  <c:v>8.15</c:v>
                </c:pt>
                <c:pt idx="596">
                  <c:v>8.2799999999999994</c:v>
                </c:pt>
                <c:pt idx="597">
                  <c:v>8.25</c:v>
                </c:pt>
                <c:pt idx="598">
                  <c:v>8.27</c:v>
                </c:pt>
                <c:pt idx="599">
                  <c:v>7.95</c:v>
                </c:pt>
                <c:pt idx="600">
                  <c:v>7.9</c:v>
                </c:pt>
                <c:pt idx="601">
                  <c:v>8.7200000000000006</c:v>
                </c:pt>
                <c:pt idx="602">
                  <c:v>6.8</c:v>
                </c:pt>
                <c:pt idx="603">
                  <c:v>7.71</c:v>
                </c:pt>
                <c:pt idx="604">
                  <c:v>6.31</c:v>
                </c:pt>
                <c:pt idx="605">
                  <c:v>6.56</c:v>
                </c:pt>
                <c:pt idx="606">
                  <c:v>10.72</c:v>
                </c:pt>
                <c:pt idx="607">
                  <c:v>14.02</c:v>
                </c:pt>
                <c:pt idx="608">
                  <c:v>15.71</c:v>
                </c:pt>
                <c:pt idx="609">
                  <c:v>20.72</c:v>
                </c:pt>
                <c:pt idx="610">
                  <c:v>17.72</c:v>
                </c:pt>
                <c:pt idx="611">
                  <c:v>13.22</c:v>
                </c:pt>
                <c:pt idx="612">
                  <c:v>16.309999999999999</c:v>
                </c:pt>
                <c:pt idx="613">
                  <c:v>16.09</c:v>
                </c:pt>
                <c:pt idx="614">
                  <c:v>18.66</c:v>
                </c:pt>
                <c:pt idx="615">
                  <c:v>16.12</c:v>
                </c:pt>
                <c:pt idx="616">
                  <c:v>16.829999999999998</c:v>
                </c:pt>
                <c:pt idx="617">
                  <c:v>15.5</c:v>
                </c:pt>
                <c:pt idx="618">
                  <c:v>15.51</c:v>
                </c:pt>
                <c:pt idx="619">
                  <c:v>15.89</c:v>
                </c:pt>
                <c:pt idx="620">
                  <c:v>15.39</c:v>
                </c:pt>
                <c:pt idx="621">
                  <c:v>16.190000000000001</c:v>
                </c:pt>
                <c:pt idx="622">
                  <c:v>18.43</c:v>
                </c:pt>
                <c:pt idx="623">
                  <c:v>16.809999999999999</c:v>
                </c:pt>
                <c:pt idx="624">
                  <c:v>18.760000000000002</c:v>
                </c:pt>
                <c:pt idx="625">
                  <c:v>23.36</c:v>
                </c:pt>
                <c:pt idx="626">
                  <c:v>19.18</c:v>
                </c:pt>
                <c:pt idx="627">
                  <c:v>16.850000000000001</c:v>
                </c:pt>
                <c:pt idx="628">
                  <c:v>20.9</c:v>
                </c:pt>
                <c:pt idx="629">
                  <c:v>19.309999999999999</c:v>
                </c:pt>
                <c:pt idx="630">
                  <c:v>20.61</c:v>
                </c:pt>
                <c:pt idx="631">
                  <c:v>19.899999999999999</c:v>
                </c:pt>
                <c:pt idx="632">
                  <c:v>17.989999999999998</c:v>
                </c:pt>
                <c:pt idx="633">
                  <c:v>13.73</c:v>
                </c:pt>
                <c:pt idx="634">
                  <c:v>17.22</c:v>
                </c:pt>
                <c:pt idx="635">
                  <c:v>17.920000000000002</c:v>
                </c:pt>
                <c:pt idx="636">
                  <c:v>14.8</c:v>
                </c:pt>
                <c:pt idx="637">
                  <c:v>20.69</c:v>
                </c:pt>
                <c:pt idx="638">
                  <c:v>16.649999999999999</c:v>
                </c:pt>
                <c:pt idx="639">
                  <c:v>13.18</c:v>
                </c:pt>
                <c:pt idx="640">
                  <c:v>14.96</c:v>
                </c:pt>
                <c:pt idx="641">
                  <c:v>17.239999999999998</c:v>
                </c:pt>
                <c:pt idx="642">
                  <c:v>14.5</c:v>
                </c:pt>
                <c:pt idx="643">
                  <c:v>10.31</c:v>
                </c:pt>
                <c:pt idx="644">
                  <c:v>11.4</c:v>
                </c:pt>
                <c:pt idx="645">
                  <c:v>13.08</c:v>
                </c:pt>
                <c:pt idx="646">
                  <c:v>11.68</c:v>
                </c:pt>
                <c:pt idx="647">
                  <c:v>11.54</c:v>
                </c:pt>
                <c:pt idx="648">
                  <c:v>12.36</c:v>
                </c:pt>
                <c:pt idx="649">
                  <c:v>13.51</c:v>
                </c:pt>
                <c:pt idx="650">
                  <c:v>12.95</c:v>
                </c:pt>
                <c:pt idx="651">
                  <c:v>14.48</c:v>
                </c:pt>
                <c:pt idx="652">
                  <c:v>15.02</c:v>
                </c:pt>
                <c:pt idx="653">
                  <c:v>10.54</c:v>
                </c:pt>
                <c:pt idx="654">
                  <c:v>10.77</c:v>
                </c:pt>
                <c:pt idx="655">
                  <c:v>11.08</c:v>
                </c:pt>
                <c:pt idx="656">
                  <c:v>11.56</c:v>
                </c:pt>
                <c:pt idx="657">
                  <c:v>10.6</c:v>
                </c:pt>
                <c:pt idx="658">
                  <c:v>11.32</c:v>
                </c:pt>
                <c:pt idx="659">
                  <c:v>10.49</c:v>
                </c:pt>
                <c:pt idx="660">
                  <c:v>10.14</c:v>
                </c:pt>
                <c:pt idx="661">
                  <c:v>9.16</c:v>
                </c:pt>
                <c:pt idx="662">
                  <c:v>9.82</c:v>
                </c:pt>
                <c:pt idx="663">
                  <c:v>9.56</c:v>
                </c:pt>
                <c:pt idx="664">
                  <c:v>8.11</c:v>
                </c:pt>
                <c:pt idx="665">
                  <c:v>8.57</c:v>
                </c:pt>
                <c:pt idx="666">
                  <c:v>7.74</c:v>
                </c:pt>
                <c:pt idx="667">
                  <c:v>9.7899999999999991</c:v>
                </c:pt>
                <c:pt idx="668">
                  <c:v>9.39</c:v>
                </c:pt>
                <c:pt idx="669">
                  <c:v>7.95</c:v>
                </c:pt>
                <c:pt idx="670">
                  <c:v>7.12</c:v>
                </c:pt>
                <c:pt idx="671">
                  <c:v>7.81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'635948410999265173export'!$C$1</c:f>
              <c:strCache>
                <c:ptCount val="1"/>
                <c:pt idx="0">
                  <c:v>TP ZAVRATEC 1949, A+</c:v>
                </c:pt>
              </c:strCache>
            </c:strRef>
          </c:tx>
          <c:marker>
            <c:symbol val="none"/>
          </c:marker>
          <c:xVal>
            <c:numRef>
              <c:f>'635948410999265173export'!$A$2:$A$673</c:f>
              <c:numCache>
                <c:formatCode>m/d/yyyy\ h:mm</c:formatCode>
                <c:ptCount val="672"/>
                <c:pt idx="0">
                  <c:v>40231.010416666664</c:v>
                </c:pt>
                <c:pt idx="1">
                  <c:v>40231.020833333336</c:v>
                </c:pt>
                <c:pt idx="2">
                  <c:v>40231.03125</c:v>
                </c:pt>
                <c:pt idx="3">
                  <c:v>40231.041666666664</c:v>
                </c:pt>
                <c:pt idx="4">
                  <c:v>40231.052083333336</c:v>
                </c:pt>
                <c:pt idx="5">
                  <c:v>40231.0625</c:v>
                </c:pt>
                <c:pt idx="6">
                  <c:v>40231.072916666664</c:v>
                </c:pt>
                <c:pt idx="7">
                  <c:v>40231.083333333336</c:v>
                </c:pt>
                <c:pt idx="8">
                  <c:v>40231.09375</c:v>
                </c:pt>
                <c:pt idx="9">
                  <c:v>40231.104166666664</c:v>
                </c:pt>
                <c:pt idx="10">
                  <c:v>40231.114583333336</c:v>
                </c:pt>
                <c:pt idx="11">
                  <c:v>40231.125</c:v>
                </c:pt>
                <c:pt idx="12">
                  <c:v>40231.135416666664</c:v>
                </c:pt>
                <c:pt idx="13">
                  <c:v>40231.145833333336</c:v>
                </c:pt>
                <c:pt idx="14">
                  <c:v>40231.15625</c:v>
                </c:pt>
                <c:pt idx="15">
                  <c:v>40231.166666666664</c:v>
                </c:pt>
                <c:pt idx="16">
                  <c:v>40231.177083333336</c:v>
                </c:pt>
                <c:pt idx="17">
                  <c:v>40231.1875</c:v>
                </c:pt>
                <c:pt idx="18">
                  <c:v>40231.197916666664</c:v>
                </c:pt>
                <c:pt idx="19">
                  <c:v>40231.208333333336</c:v>
                </c:pt>
                <c:pt idx="20">
                  <c:v>40231.21875</c:v>
                </c:pt>
                <c:pt idx="21">
                  <c:v>40231.229166666664</c:v>
                </c:pt>
                <c:pt idx="22">
                  <c:v>40231.239583333336</c:v>
                </c:pt>
                <c:pt idx="23">
                  <c:v>40231.25</c:v>
                </c:pt>
                <c:pt idx="24">
                  <c:v>40231.260416666664</c:v>
                </c:pt>
                <c:pt idx="25">
                  <c:v>40231.270833333336</c:v>
                </c:pt>
                <c:pt idx="26">
                  <c:v>40231.28125</c:v>
                </c:pt>
                <c:pt idx="27">
                  <c:v>40231.291666666664</c:v>
                </c:pt>
                <c:pt idx="28">
                  <c:v>40231.302083333336</c:v>
                </c:pt>
                <c:pt idx="29">
                  <c:v>40231.3125</c:v>
                </c:pt>
                <c:pt idx="30">
                  <c:v>40231.322916666664</c:v>
                </c:pt>
                <c:pt idx="31">
                  <c:v>40231.333333333336</c:v>
                </c:pt>
                <c:pt idx="32">
                  <c:v>40231.34375</c:v>
                </c:pt>
                <c:pt idx="33">
                  <c:v>40231.354166666664</c:v>
                </c:pt>
                <c:pt idx="34">
                  <c:v>40231.364583333336</c:v>
                </c:pt>
                <c:pt idx="35">
                  <c:v>40231.375</c:v>
                </c:pt>
                <c:pt idx="36">
                  <c:v>40231.385416666664</c:v>
                </c:pt>
                <c:pt idx="37">
                  <c:v>40231.395833333336</c:v>
                </c:pt>
                <c:pt idx="38">
                  <c:v>40231.40625</c:v>
                </c:pt>
                <c:pt idx="39">
                  <c:v>40231.416666666664</c:v>
                </c:pt>
                <c:pt idx="40">
                  <c:v>40231.427083333336</c:v>
                </c:pt>
                <c:pt idx="41">
                  <c:v>40231.4375</c:v>
                </c:pt>
                <c:pt idx="42">
                  <c:v>40231.447916666664</c:v>
                </c:pt>
                <c:pt idx="43">
                  <c:v>40231.458333333336</c:v>
                </c:pt>
                <c:pt idx="44">
                  <c:v>40231.46875</c:v>
                </c:pt>
                <c:pt idx="45">
                  <c:v>40231.479166666664</c:v>
                </c:pt>
                <c:pt idx="46">
                  <c:v>40231.489583333336</c:v>
                </c:pt>
                <c:pt idx="47">
                  <c:v>40231.5</c:v>
                </c:pt>
                <c:pt idx="48">
                  <c:v>40231.510416666664</c:v>
                </c:pt>
                <c:pt idx="49">
                  <c:v>40231.520833333336</c:v>
                </c:pt>
                <c:pt idx="50">
                  <c:v>40231.53125</c:v>
                </c:pt>
                <c:pt idx="51">
                  <c:v>40231.541666666664</c:v>
                </c:pt>
                <c:pt idx="52">
                  <c:v>40231.552083333336</c:v>
                </c:pt>
                <c:pt idx="53">
                  <c:v>40231.5625</c:v>
                </c:pt>
                <c:pt idx="54">
                  <c:v>40231.572916666664</c:v>
                </c:pt>
                <c:pt idx="55">
                  <c:v>40231.583333333336</c:v>
                </c:pt>
                <c:pt idx="56">
                  <c:v>40231.59375</c:v>
                </c:pt>
                <c:pt idx="57">
                  <c:v>40231.604166666664</c:v>
                </c:pt>
                <c:pt idx="58">
                  <c:v>40231.614583333336</c:v>
                </c:pt>
                <c:pt idx="59">
                  <c:v>40231.625</c:v>
                </c:pt>
                <c:pt idx="60">
                  <c:v>40231.635416666664</c:v>
                </c:pt>
                <c:pt idx="61">
                  <c:v>40231.645833333336</c:v>
                </c:pt>
                <c:pt idx="62">
                  <c:v>40231.65625</c:v>
                </c:pt>
                <c:pt idx="63">
                  <c:v>40231.666666666664</c:v>
                </c:pt>
                <c:pt idx="64">
                  <c:v>40231.677083333336</c:v>
                </c:pt>
                <c:pt idx="65">
                  <c:v>40231.6875</c:v>
                </c:pt>
                <c:pt idx="66">
                  <c:v>40231.697916666664</c:v>
                </c:pt>
                <c:pt idx="67">
                  <c:v>40231.708333333336</c:v>
                </c:pt>
                <c:pt idx="68">
                  <c:v>40231.71875</c:v>
                </c:pt>
                <c:pt idx="69">
                  <c:v>40231.729166666664</c:v>
                </c:pt>
                <c:pt idx="70">
                  <c:v>40231.739583333336</c:v>
                </c:pt>
                <c:pt idx="71">
                  <c:v>40231.75</c:v>
                </c:pt>
                <c:pt idx="72">
                  <c:v>40231.760416666664</c:v>
                </c:pt>
                <c:pt idx="73">
                  <c:v>40231.770833333336</c:v>
                </c:pt>
                <c:pt idx="74">
                  <c:v>40231.78125</c:v>
                </c:pt>
                <c:pt idx="75">
                  <c:v>40231.791666666664</c:v>
                </c:pt>
                <c:pt idx="76">
                  <c:v>40231.802083333336</c:v>
                </c:pt>
                <c:pt idx="77">
                  <c:v>40231.8125</c:v>
                </c:pt>
                <c:pt idx="78">
                  <c:v>40231.822916666664</c:v>
                </c:pt>
                <c:pt idx="79">
                  <c:v>40231.833333333336</c:v>
                </c:pt>
                <c:pt idx="80">
                  <c:v>40231.84375</c:v>
                </c:pt>
                <c:pt idx="81">
                  <c:v>40231.854166666664</c:v>
                </c:pt>
                <c:pt idx="82">
                  <c:v>40231.864583333336</c:v>
                </c:pt>
                <c:pt idx="83">
                  <c:v>40231.875</c:v>
                </c:pt>
                <c:pt idx="84">
                  <c:v>40231.885416666664</c:v>
                </c:pt>
                <c:pt idx="85">
                  <c:v>40231.895833333336</c:v>
                </c:pt>
                <c:pt idx="86">
                  <c:v>40231.90625</c:v>
                </c:pt>
                <c:pt idx="87">
                  <c:v>40231.916666666664</c:v>
                </c:pt>
                <c:pt idx="88">
                  <c:v>40231.927083333336</c:v>
                </c:pt>
                <c:pt idx="89">
                  <c:v>40231.9375</c:v>
                </c:pt>
                <c:pt idx="90">
                  <c:v>40231.947916666664</c:v>
                </c:pt>
                <c:pt idx="91">
                  <c:v>40231.958333333336</c:v>
                </c:pt>
                <c:pt idx="92">
                  <c:v>40231.96875</c:v>
                </c:pt>
                <c:pt idx="93">
                  <c:v>40231.979166666664</c:v>
                </c:pt>
                <c:pt idx="94">
                  <c:v>40231.989583333336</c:v>
                </c:pt>
                <c:pt idx="95">
                  <c:v>40232</c:v>
                </c:pt>
                <c:pt idx="96">
                  <c:v>40232.010416666664</c:v>
                </c:pt>
                <c:pt idx="97">
                  <c:v>40232.020833333336</c:v>
                </c:pt>
                <c:pt idx="98">
                  <c:v>40232.03125</c:v>
                </c:pt>
                <c:pt idx="99">
                  <c:v>40232.041666666664</c:v>
                </c:pt>
                <c:pt idx="100">
                  <c:v>40232.052083333336</c:v>
                </c:pt>
                <c:pt idx="101">
                  <c:v>40232.0625</c:v>
                </c:pt>
                <c:pt idx="102">
                  <c:v>40232.072916666664</c:v>
                </c:pt>
                <c:pt idx="103">
                  <c:v>40232.083333333336</c:v>
                </c:pt>
                <c:pt idx="104">
                  <c:v>40232.09375</c:v>
                </c:pt>
                <c:pt idx="105">
                  <c:v>40232.104166666664</c:v>
                </c:pt>
                <c:pt idx="106">
                  <c:v>40232.114583333336</c:v>
                </c:pt>
                <c:pt idx="107">
                  <c:v>40232.125</c:v>
                </c:pt>
                <c:pt idx="108">
                  <c:v>40232.135416666664</c:v>
                </c:pt>
                <c:pt idx="109">
                  <c:v>40232.145833333336</c:v>
                </c:pt>
                <c:pt idx="110">
                  <c:v>40232.15625</c:v>
                </c:pt>
                <c:pt idx="111">
                  <c:v>40232.166666666664</c:v>
                </c:pt>
                <c:pt idx="112">
                  <c:v>40232.177083333336</c:v>
                </c:pt>
                <c:pt idx="113">
                  <c:v>40232.1875</c:v>
                </c:pt>
                <c:pt idx="114">
                  <c:v>40232.197916666664</c:v>
                </c:pt>
                <c:pt idx="115">
                  <c:v>40232.208333333336</c:v>
                </c:pt>
                <c:pt idx="116">
                  <c:v>40232.21875</c:v>
                </c:pt>
                <c:pt idx="117">
                  <c:v>40232.229166666664</c:v>
                </c:pt>
                <c:pt idx="118">
                  <c:v>40232.239583333336</c:v>
                </c:pt>
                <c:pt idx="119">
                  <c:v>40232.25</c:v>
                </c:pt>
                <c:pt idx="120">
                  <c:v>40232.260416666664</c:v>
                </c:pt>
                <c:pt idx="121">
                  <c:v>40232.270833333336</c:v>
                </c:pt>
                <c:pt idx="122">
                  <c:v>40232.28125</c:v>
                </c:pt>
                <c:pt idx="123">
                  <c:v>40232.291666666664</c:v>
                </c:pt>
                <c:pt idx="124">
                  <c:v>40232.302083333336</c:v>
                </c:pt>
                <c:pt idx="125">
                  <c:v>40232.3125</c:v>
                </c:pt>
                <c:pt idx="126">
                  <c:v>40232.322916666664</c:v>
                </c:pt>
                <c:pt idx="127">
                  <c:v>40232.333333333336</c:v>
                </c:pt>
                <c:pt idx="128">
                  <c:v>40232.34375</c:v>
                </c:pt>
                <c:pt idx="129">
                  <c:v>40232.354166666664</c:v>
                </c:pt>
                <c:pt idx="130">
                  <c:v>40232.364583333336</c:v>
                </c:pt>
                <c:pt idx="131">
                  <c:v>40232.375</c:v>
                </c:pt>
                <c:pt idx="132">
                  <c:v>40232.385416666664</c:v>
                </c:pt>
                <c:pt idx="133">
                  <c:v>40232.395833333336</c:v>
                </c:pt>
                <c:pt idx="134">
                  <c:v>40232.40625</c:v>
                </c:pt>
                <c:pt idx="135">
                  <c:v>40232.416666666664</c:v>
                </c:pt>
                <c:pt idx="136">
                  <c:v>40232.427083333336</c:v>
                </c:pt>
                <c:pt idx="137">
                  <c:v>40232.4375</c:v>
                </c:pt>
                <c:pt idx="138">
                  <c:v>40232.447916666664</c:v>
                </c:pt>
                <c:pt idx="139">
                  <c:v>40232.458333333336</c:v>
                </c:pt>
                <c:pt idx="140">
                  <c:v>40232.46875</c:v>
                </c:pt>
                <c:pt idx="141">
                  <c:v>40232.479166666664</c:v>
                </c:pt>
                <c:pt idx="142">
                  <c:v>40232.489583333336</c:v>
                </c:pt>
                <c:pt idx="143">
                  <c:v>40232.5</c:v>
                </c:pt>
                <c:pt idx="144">
                  <c:v>40232.510416666664</c:v>
                </c:pt>
                <c:pt idx="145">
                  <c:v>40232.520833333336</c:v>
                </c:pt>
                <c:pt idx="146">
                  <c:v>40232.53125</c:v>
                </c:pt>
                <c:pt idx="147">
                  <c:v>40232.541666666664</c:v>
                </c:pt>
                <c:pt idx="148">
                  <c:v>40232.552083333336</c:v>
                </c:pt>
                <c:pt idx="149">
                  <c:v>40232.5625</c:v>
                </c:pt>
                <c:pt idx="150">
                  <c:v>40232.572916666664</c:v>
                </c:pt>
                <c:pt idx="151">
                  <c:v>40232.583333333336</c:v>
                </c:pt>
                <c:pt idx="152">
                  <c:v>40232.59375</c:v>
                </c:pt>
                <c:pt idx="153">
                  <c:v>40232.604166666664</c:v>
                </c:pt>
                <c:pt idx="154">
                  <c:v>40232.614583333336</c:v>
                </c:pt>
                <c:pt idx="155">
                  <c:v>40232.625</c:v>
                </c:pt>
                <c:pt idx="156">
                  <c:v>40232.635416666664</c:v>
                </c:pt>
                <c:pt idx="157">
                  <c:v>40232.645833333336</c:v>
                </c:pt>
                <c:pt idx="158">
                  <c:v>40232.65625</c:v>
                </c:pt>
                <c:pt idx="159">
                  <c:v>40232.666666666664</c:v>
                </c:pt>
                <c:pt idx="160">
                  <c:v>40232.677083333336</c:v>
                </c:pt>
                <c:pt idx="161">
                  <c:v>40232.6875</c:v>
                </c:pt>
                <c:pt idx="162">
                  <c:v>40232.697916666664</c:v>
                </c:pt>
                <c:pt idx="163">
                  <c:v>40232.708333333336</c:v>
                </c:pt>
                <c:pt idx="164">
                  <c:v>40232.71875</c:v>
                </c:pt>
                <c:pt idx="165">
                  <c:v>40232.729166666664</c:v>
                </c:pt>
                <c:pt idx="166">
                  <c:v>40232.739583333336</c:v>
                </c:pt>
                <c:pt idx="167">
                  <c:v>40232.75</c:v>
                </c:pt>
                <c:pt idx="168">
                  <c:v>40232.760416666664</c:v>
                </c:pt>
                <c:pt idx="169">
                  <c:v>40232.770833333336</c:v>
                </c:pt>
                <c:pt idx="170">
                  <c:v>40232.78125</c:v>
                </c:pt>
                <c:pt idx="171">
                  <c:v>40232.791666666664</c:v>
                </c:pt>
                <c:pt idx="172">
                  <c:v>40232.802083333336</c:v>
                </c:pt>
                <c:pt idx="173">
                  <c:v>40232.8125</c:v>
                </c:pt>
                <c:pt idx="174">
                  <c:v>40232.822916666664</c:v>
                </c:pt>
                <c:pt idx="175">
                  <c:v>40232.833333333336</c:v>
                </c:pt>
                <c:pt idx="176">
                  <c:v>40232.84375</c:v>
                </c:pt>
                <c:pt idx="177">
                  <c:v>40232.854166666664</c:v>
                </c:pt>
                <c:pt idx="178">
                  <c:v>40232.864583333336</c:v>
                </c:pt>
                <c:pt idx="179">
                  <c:v>40232.875</c:v>
                </c:pt>
                <c:pt idx="180">
                  <c:v>40232.885416666664</c:v>
                </c:pt>
                <c:pt idx="181">
                  <c:v>40232.895833333336</c:v>
                </c:pt>
                <c:pt idx="182">
                  <c:v>40232.90625</c:v>
                </c:pt>
                <c:pt idx="183">
                  <c:v>40232.916666666664</c:v>
                </c:pt>
                <c:pt idx="184">
                  <c:v>40232.927083333336</c:v>
                </c:pt>
                <c:pt idx="185">
                  <c:v>40232.9375</c:v>
                </c:pt>
                <c:pt idx="186">
                  <c:v>40232.947916666664</c:v>
                </c:pt>
                <c:pt idx="187">
                  <c:v>40232.958333333336</c:v>
                </c:pt>
                <c:pt idx="188">
                  <c:v>40232.96875</c:v>
                </c:pt>
                <c:pt idx="189">
                  <c:v>40232.979166666664</c:v>
                </c:pt>
                <c:pt idx="190">
                  <c:v>40232.989583333336</c:v>
                </c:pt>
                <c:pt idx="191">
                  <c:v>40233</c:v>
                </c:pt>
                <c:pt idx="192">
                  <c:v>40233.010416666664</c:v>
                </c:pt>
                <c:pt idx="193">
                  <c:v>40233.020833333336</c:v>
                </c:pt>
                <c:pt idx="194">
                  <c:v>40233.03125</c:v>
                </c:pt>
                <c:pt idx="195">
                  <c:v>40233.041666666664</c:v>
                </c:pt>
                <c:pt idx="196">
                  <c:v>40233.052083333336</c:v>
                </c:pt>
                <c:pt idx="197">
                  <c:v>40233.0625</c:v>
                </c:pt>
                <c:pt idx="198">
                  <c:v>40233.072916666664</c:v>
                </c:pt>
                <c:pt idx="199">
                  <c:v>40233.083333333336</c:v>
                </c:pt>
                <c:pt idx="200">
                  <c:v>40233.09375</c:v>
                </c:pt>
                <c:pt idx="201">
                  <c:v>40233.104166666664</c:v>
                </c:pt>
                <c:pt idx="202">
                  <c:v>40233.114583333336</c:v>
                </c:pt>
                <c:pt idx="203">
                  <c:v>40233.125</c:v>
                </c:pt>
                <c:pt idx="204">
                  <c:v>40233.135416666664</c:v>
                </c:pt>
                <c:pt idx="205">
                  <c:v>40233.145833333336</c:v>
                </c:pt>
                <c:pt idx="206">
                  <c:v>40233.15625</c:v>
                </c:pt>
                <c:pt idx="207">
                  <c:v>40233.166666666664</c:v>
                </c:pt>
                <c:pt idx="208">
                  <c:v>40233.177083333336</c:v>
                </c:pt>
                <c:pt idx="209">
                  <c:v>40233.1875</c:v>
                </c:pt>
                <c:pt idx="210">
                  <c:v>40233.197916666664</c:v>
                </c:pt>
                <c:pt idx="211">
                  <c:v>40233.208333333336</c:v>
                </c:pt>
                <c:pt idx="212">
                  <c:v>40233.21875</c:v>
                </c:pt>
                <c:pt idx="213">
                  <c:v>40233.229166666664</c:v>
                </c:pt>
                <c:pt idx="214">
                  <c:v>40233.239583333336</c:v>
                </c:pt>
                <c:pt idx="215">
                  <c:v>40233.25</c:v>
                </c:pt>
                <c:pt idx="216">
                  <c:v>40233.260416666664</c:v>
                </c:pt>
                <c:pt idx="217">
                  <c:v>40233.270833333336</c:v>
                </c:pt>
                <c:pt idx="218">
                  <c:v>40233.28125</c:v>
                </c:pt>
                <c:pt idx="219">
                  <c:v>40233.291666666664</c:v>
                </c:pt>
                <c:pt idx="220">
                  <c:v>40233.302083333336</c:v>
                </c:pt>
                <c:pt idx="221">
                  <c:v>40233.3125</c:v>
                </c:pt>
                <c:pt idx="222">
                  <c:v>40233.322916666664</c:v>
                </c:pt>
                <c:pt idx="223">
                  <c:v>40233.333333333336</c:v>
                </c:pt>
                <c:pt idx="224">
                  <c:v>40233.34375</c:v>
                </c:pt>
                <c:pt idx="225">
                  <c:v>40233.354166666664</c:v>
                </c:pt>
                <c:pt idx="226">
                  <c:v>40233.364583333336</c:v>
                </c:pt>
                <c:pt idx="227">
                  <c:v>40233.375</c:v>
                </c:pt>
                <c:pt idx="228">
                  <c:v>40233.385416666664</c:v>
                </c:pt>
                <c:pt idx="229">
                  <c:v>40233.395833333336</c:v>
                </c:pt>
                <c:pt idx="230">
                  <c:v>40233.40625</c:v>
                </c:pt>
                <c:pt idx="231">
                  <c:v>40233.416666666664</c:v>
                </c:pt>
                <c:pt idx="232">
                  <c:v>40233.427083333336</c:v>
                </c:pt>
                <c:pt idx="233">
                  <c:v>40233.4375</c:v>
                </c:pt>
                <c:pt idx="234">
                  <c:v>40233.447916666664</c:v>
                </c:pt>
                <c:pt idx="235">
                  <c:v>40233.458333333336</c:v>
                </c:pt>
                <c:pt idx="236">
                  <c:v>40233.46875</c:v>
                </c:pt>
                <c:pt idx="237">
                  <c:v>40233.479166666664</c:v>
                </c:pt>
                <c:pt idx="238">
                  <c:v>40233.489583333336</c:v>
                </c:pt>
                <c:pt idx="239">
                  <c:v>40233.5</c:v>
                </c:pt>
                <c:pt idx="240">
                  <c:v>40233.510416666664</c:v>
                </c:pt>
                <c:pt idx="241">
                  <c:v>40233.520833333336</c:v>
                </c:pt>
                <c:pt idx="242">
                  <c:v>40233.53125</c:v>
                </c:pt>
                <c:pt idx="243">
                  <c:v>40233.541666666664</c:v>
                </c:pt>
                <c:pt idx="244">
                  <c:v>40233.552083333336</c:v>
                </c:pt>
                <c:pt idx="245">
                  <c:v>40233.5625</c:v>
                </c:pt>
                <c:pt idx="246">
                  <c:v>40233.572916666664</c:v>
                </c:pt>
                <c:pt idx="247">
                  <c:v>40233.583333333336</c:v>
                </c:pt>
                <c:pt idx="248">
                  <c:v>40233.59375</c:v>
                </c:pt>
                <c:pt idx="249">
                  <c:v>40233.604166666664</c:v>
                </c:pt>
                <c:pt idx="250">
                  <c:v>40233.614583333336</c:v>
                </c:pt>
                <c:pt idx="251">
                  <c:v>40233.625</c:v>
                </c:pt>
                <c:pt idx="252">
                  <c:v>40233.635416666664</c:v>
                </c:pt>
                <c:pt idx="253">
                  <c:v>40233.645833333336</c:v>
                </c:pt>
                <c:pt idx="254">
                  <c:v>40233.65625</c:v>
                </c:pt>
                <c:pt idx="255">
                  <c:v>40233.666666666664</c:v>
                </c:pt>
                <c:pt idx="256">
                  <c:v>40233.677083333336</c:v>
                </c:pt>
                <c:pt idx="257">
                  <c:v>40233.6875</c:v>
                </c:pt>
                <c:pt idx="258">
                  <c:v>40233.697916666664</c:v>
                </c:pt>
                <c:pt idx="259">
                  <c:v>40233.708333333336</c:v>
                </c:pt>
                <c:pt idx="260">
                  <c:v>40233.71875</c:v>
                </c:pt>
                <c:pt idx="261">
                  <c:v>40233.729166666664</c:v>
                </c:pt>
                <c:pt idx="262">
                  <c:v>40233.739583333336</c:v>
                </c:pt>
                <c:pt idx="263">
                  <c:v>40233.75</c:v>
                </c:pt>
                <c:pt idx="264">
                  <c:v>40233.760416666664</c:v>
                </c:pt>
                <c:pt idx="265">
                  <c:v>40233.770833333336</c:v>
                </c:pt>
                <c:pt idx="266">
                  <c:v>40233.78125</c:v>
                </c:pt>
                <c:pt idx="267">
                  <c:v>40233.791666666664</c:v>
                </c:pt>
                <c:pt idx="268">
                  <c:v>40233.802083333336</c:v>
                </c:pt>
                <c:pt idx="269">
                  <c:v>40233.8125</c:v>
                </c:pt>
                <c:pt idx="270">
                  <c:v>40233.822916666664</c:v>
                </c:pt>
                <c:pt idx="271">
                  <c:v>40233.833333333336</c:v>
                </c:pt>
                <c:pt idx="272">
                  <c:v>40233.84375</c:v>
                </c:pt>
                <c:pt idx="273">
                  <c:v>40233.854166666664</c:v>
                </c:pt>
                <c:pt idx="274">
                  <c:v>40233.864583333336</c:v>
                </c:pt>
                <c:pt idx="275">
                  <c:v>40233.875</c:v>
                </c:pt>
                <c:pt idx="276">
                  <c:v>40233.885416666664</c:v>
                </c:pt>
                <c:pt idx="277">
                  <c:v>40233.895833333336</c:v>
                </c:pt>
                <c:pt idx="278">
                  <c:v>40233.90625</c:v>
                </c:pt>
                <c:pt idx="279">
                  <c:v>40233.916666666664</c:v>
                </c:pt>
                <c:pt idx="280">
                  <c:v>40233.927083333336</c:v>
                </c:pt>
                <c:pt idx="281">
                  <c:v>40233.9375</c:v>
                </c:pt>
                <c:pt idx="282">
                  <c:v>40233.947916666664</c:v>
                </c:pt>
                <c:pt idx="283">
                  <c:v>40233.958333333336</c:v>
                </c:pt>
                <c:pt idx="284">
                  <c:v>40233.96875</c:v>
                </c:pt>
                <c:pt idx="285">
                  <c:v>40233.979166666664</c:v>
                </c:pt>
                <c:pt idx="286">
                  <c:v>40233.989583333336</c:v>
                </c:pt>
                <c:pt idx="287">
                  <c:v>40234</c:v>
                </c:pt>
                <c:pt idx="288">
                  <c:v>40234.010416666664</c:v>
                </c:pt>
                <c:pt idx="289">
                  <c:v>40234.020833333336</c:v>
                </c:pt>
                <c:pt idx="290">
                  <c:v>40234.03125</c:v>
                </c:pt>
                <c:pt idx="291">
                  <c:v>40234.041666666664</c:v>
                </c:pt>
                <c:pt idx="292">
                  <c:v>40234.052083333336</c:v>
                </c:pt>
                <c:pt idx="293">
                  <c:v>40234.0625</c:v>
                </c:pt>
                <c:pt idx="294">
                  <c:v>40234.072916666664</c:v>
                </c:pt>
                <c:pt idx="295">
                  <c:v>40234.083333333336</c:v>
                </c:pt>
                <c:pt idx="296">
                  <c:v>40234.09375</c:v>
                </c:pt>
                <c:pt idx="297">
                  <c:v>40234.104166666664</c:v>
                </c:pt>
                <c:pt idx="298">
                  <c:v>40234.114583333336</c:v>
                </c:pt>
                <c:pt idx="299">
                  <c:v>40234.125</c:v>
                </c:pt>
                <c:pt idx="300">
                  <c:v>40234.135416666664</c:v>
                </c:pt>
                <c:pt idx="301">
                  <c:v>40234.145833333336</c:v>
                </c:pt>
                <c:pt idx="302">
                  <c:v>40234.15625</c:v>
                </c:pt>
                <c:pt idx="303">
                  <c:v>40234.166666666664</c:v>
                </c:pt>
                <c:pt idx="304">
                  <c:v>40234.177083333336</c:v>
                </c:pt>
                <c:pt idx="305">
                  <c:v>40234.1875</c:v>
                </c:pt>
                <c:pt idx="306">
                  <c:v>40234.197916666664</c:v>
                </c:pt>
                <c:pt idx="307">
                  <c:v>40234.208333333336</c:v>
                </c:pt>
                <c:pt idx="308">
                  <c:v>40234.21875</c:v>
                </c:pt>
                <c:pt idx="309">
                  <c:v>40234.229166666664</c:v>
                </c:pt>
                <c:pt idx="310">
                  <c:v>40234.239583333336</c:v>
                </c:pt>
                <c:pt idx="311">
                  <c:v>40234.25</c:v>
                </c:pt>
                <c:pt idx="312">
                  <c:v>40234.260416666664</c:v>
                </c:pt>
                <c:pt idx="313">
                  <c:v>40234.270833333336</c:v>
                </c:pt>
                <c:pt idx="314">
                  <c:v>40234.28125</c:v>
                </c:pt>
                <c:pt idx="315">
                  <c:v>40234.291666666664</c:v>
                </c:pt>
                <c:pt idx="316">
                  <c:v>40234.302083333336</c:v>
                </c:pt>
                <c:pt idx="317">
                  <c:v>40234.3125</c:v>
                </c:pt>
                <c:pt idx="318">
                  <c:v>40234.322916666664</c:v>
                </c:pt>
                <c:pt idx="319">
                  <c:v>40234.333333333336</c:v>
                </c:pt>
                <c:pt idx="320">
                  <c:v>40234.34375</c:v>
                </c:pt>
                <c:pt idx="321">
                  <c:v>40234.354166666664</c:v>
                </c:pt>
                <c:pt idx="322">
                  <c:v>40234.364583333336</c:v>
                </c:pt>
                <c:pt idx="323">
                  <c:v>40234.375</c:v>
                </c:pt>
                <c:pt idx="324">
                  <c:v>40234.385416666664</c:v>
                </c:pt>
                <c:pt idx="325">
                  <c:v>40234.395833333336</c:v>
                </c:pt>
                <c:pt idx="326">
                  <c:v>40234.40625</c:v>
                </c:pt>
                <c:pt idx="327">
                  <c:v>40234.416666666664</c:v>
                </c:pt>
                <c:pt idx="328">
                  <c:v>40234.427083333336</c:v>
                </c:pt>
                <c:pt idx="329">
                  <c:v>40234.4375</c:v>
                </c:pt>
                <c:pt idx="330">
                  <c:v>40234.447916666664</c:v>
                </c:pt>
                <c:pt idx="331">
                  <c:v>40234.458333333336</c:v>
                </c:pt>
                <c:pt idx="332">
                  <c:v>40234.46875</c:v>
                </c:pt>
                <c:pt idx="333">
                  <c:v>40234.479166666664</c:v>
                </c:pt>
                <c:pt idx="334">
                  <c:v>40234.489583333336</c:v>
                </c:pt>
                <c:pt idx="335">
                  <c:v>40234.5</c:v>
                </c:pt>
                <c:pt idx="336">
                  <c:v>40234.510416666664</c:v>
                </c:pt>
                <c:pt idx="337">
                  <c:v>40234.520833333336</c:v>
                </c:pt>
                <c:pt idx="338">
                  <c:v>40234.53125</c:v>
                </c:pt>
                <c:pt idx="339">
                  <c:v>40234.541666666664</c:v>
                </c:pt>
                <c:pt idx="340">
                  <c:v>40234.552083333336</c:v>
                </c:pt>
                <c:pt idx="341">
                  <c:v>40234.5625</c:v>
                </c:pt>
                <c:pt idx="342">
                  <c:v>40234.572916666664</c:v>
                </c:pt>
                <c:pt idx="343">
                  <c:v>40234.583333333336</c:v>
                </c:pt>
                <c:pt idx="344">
                  <c:v>40234.59375</c:v>
                </c:pt>
                <c:pt idx="345">
                  <c:v>40234.604166666664</c:v>
                </c:pt>
                <c:pt idx="346">
                  <c:v>40234.614583333336</c:v>
                </c:pt>
                <c:pt idx="347">
                  <c:v>40234.625</c:v>
                </c:pt>
                <c:pt idx="348">
                  <c:v>40234.635416666664</c:v>
                </c:pt>
                <c:pt idx="349">
                  <c:v>40234.645833333336</c:v>
                </c:pt>
                <c:pt idx="350">
                  <c:v>40234.65625</c:v>
                </c:pt>
                <c:pt idx="351">
                  <c:v>40234.666666666664</c:v>
                </c:pt>
                <c:pt idx="352">
                  <c:v>40234.677083333336</c:v>
                </c:pt>
                <c:pt idx="353">
                  <c:v>40234.6875</c:v>
                </c:pt>
                <c:pt idx="354">
                  <c:v>40234.697916666664</c:v>
                </c:pt>
                <c:pt idx="355">
                  <c:v>40234.708333333336</c:v>
                </c:pt>
                <c:pt idx="356">
                  <c:v>40234.71875</c:v>
                </c:pt>
                <c:pt idx="357">
                  <c:v>40234.729166666664</c:v>
                </c:pt>
                <c:pt idx="358">
                  <c:v>40234.739583333336</c:v>
                </c:pt>
                <c:pt idx="359">
                  <c:v>40234.75</c:v>
                </c:pt>
                <c:pt idx="360">
                  <c:v>40234.760416666664</c:v>
                </c:pt>
                <c:pt idx="361">
                  <c:v>40234.770833333336</c:v>
                </c:pt>
                <c:pt idx="362">
                  <c:v>40234.78125</c:v>
                </c:pt>
                <c:pt idx="363">
                  <c:v>40234.791666666664</c:v>
                </c:pt>
                <c:pt idx="364">
                  <c:v>40234.802083333336</c:v>
                </c:pt>
                <c:pt idx="365">
                  <c:v>40234.8125</c:v>
                </c:pt>
                <c:pt idx="366">
                  <c:v>40234.822916666664</c:v>
                </c:pt>
                <c:pt idx="367">
                  <c:v>40234.833333333336</c:v>
                </c:pt>
                <c:pt idx="368">
                  <c:v>40234.84375</c:v>
                </c:pt>
                <c:pt idx="369">
                  <c:v>40234.854166666664</c:v>
                </c:pt>
                <c:pt idx="370">
                  <c:v>40234.864583333336</c:v>
                </c:pt>
                <c:pt idx="371">
                  <c:v>40234.875</c:v>
                </c:pt>
                <c:pt idx="372">
                  <c:v>40234.885416666664</c:v>
                </c:pt>
                <c:pt idx="373">
                  <c:v>40234.895833333336</c:v>
                </c:pt>
                <c:pt idx="374">
                  <c:v>40234.90625</c:v>
                </c:pt>
                <c:pt idx="375">
                  <c:v>40234.916666666664</c:v>
                </c:pt>
                <c:pt idx="376">
                  <c:v>40234.927083333336</c:v>
                </c:pt>
                <c:pt idx="377">
                  <c:v>40234.9375</c:v>
                </c:pt>
                <c:pt idx="378">
                  <c:v>40234.947916666664</c:v>
                </c:pt>
                <c:pt idx="379">
                  <c:v>40234.958333333336</c:v>
                </c:pt>
                <c:pt idx="380">
                  <c:v>40234.96875</c:v>
                </c:pt>
                <c:pt idx="381">
                  <c:v>40234.979166666664</c:v>
                </c:pt>
                <c:pt idx="382">
                  <c:v>40234.989583333336</c:v>
                </c:pt>
                <c:pt idx="383">
                  <c:v>40235</c:v>
                </c:pt>
                <c:pt idx="384">
                  <c:v>40235.010416666664</c:v>
                </c:pt>
                <c:pt idx="385">
                  <c:v>40235.020833333336</c:v>
                </c:pt>
                <c:pt idx="386">
                  <c:v>40235.03125</c:v>
                </c:pt>
                <c:pt idx="387">
                  <c:v>40235.041666666664</c:v>
                </c:pt>
                <c:pt idx="388">
                  <c:v>40235.052083333336</c:v>
                </c:pt>
                <c:pt idx="389">
                  <c:v>40235.0625</c:v>
                </c:pt>
                <c:pt idx="390">
                  <c:v>40235.072916666664</c:v>
                </c:pt>
                <c:pt idx="391">
                  <c:v>40235.083333333336</c:v>
                </c:pt>
                <c:pt idx="392">
                  <c:v>40235.09375</c:v>
                </c:pt>
                <c:pt idx="393">
                  <c:v>40235.104166666664</c:v>
                </c:pt>
                <c:pt idx="394">
                  <c:v>40235.114583333336</c:v>
                </c:pt>
                <c:pt idx="395">
                  <c:v>40235.125</c:v>
                </c:pt>
                <c:pt idx="396">
                  <c:v>40235.135416666664</c:v>
                </c:pt>
                <c:pt idx="397">
                  <c:v>40235.145833333336</c:v>
                </c:pt>
                <c:pt idx="398">
                  <c:v>40235.15625</c:v>
                </c:pt>
                <c:pt idx="399">
                  <c:v>40235.166666666664</c:v>
                </c:pt>
                <c:pt idx="400">
                  <c:v>40235.177083333336</c:v>
                </c:pt>
                <c:pt idx="401">
                  <c:v>40235.1875</c:v>
                </c:pt>
                <c:pt idx="402">
                  <c:v>40235.197916666664</c:v>
                </c:pt>
                <c:pt idx="403">
                  <c:v>40235.208333333336</c:v>
                </c:pt>
                <c:pt idx="404">
                  <c:v>40235.21875</c:v>
                </c:pt>
                <c:pt idx="405">
                  <c:v>40235.229166666664</c:v>
                </c:pt>
                <c:pt idx="406">
                  <c:v>40235.239583333336</c:v>
                </c:pt>
                <c:pt idx="407">
                  <c:v>40235.25</c:v>
                </c:pt>
                <c:pt idx="408">
                  <c:v>40235.260416666664</c:v>
                </c:pt>
                <c:pt idx="409">
                  <c:v>40235.270833333336</c:v>
                </c:pt>
                <c:pt idx="410">
                  <c:v>40235.28125</c:v>
                </c:pt>
                <c:pt idx="411">
                  <c:v>40235.291666666664</c:v>
                </c:pt>
                <c:pt idx="412">
                  <c:v>40235.302083333336</c:v>
                </c:pt>
                <c:pt idx="413">
                  <c:v>40235.3125</c:v>
                </c:pt>
                <c:pt idx="414">
                  <c:v>40235.322916666664</c:v>
                </c:pt>
                <c:pt idx="415">
                  <c:v>40235.333333333336</c:v>
                </c:pt>
                <c:pt idx="416">
                  <c:v>40235.34375</c:v>
                </c:pt>
                <c:pt idx="417">
                  <c:v>40235.354166666664</c:v>
                </c:pt>
                <c:pt idx="418">
                  <c:v>40235.364583333336</c:v>
                </c:pt>
                <c:pt idx="419">
                  <c:v>40235.375</c:v>
                </c:pt>
                <c:pt idx="420">
                  <c:v>40235.385416666664</c:v>
                </c:pt>
                <c:pt idx="421">
                  <c:v>40235.395833333336</c:v>
                </c:pt>
                <c:pt idx="422">
                  <c:v>40235.40625</c:v>
                </c:pt>
                <c:pt idx="423">
                  <c:v>40235.416666666664</c:v>
                </c:pt>
                <c:pt idx="424">
                  <c:v>40235.427083333336</c:v>
                </c:pt>
                <c:pt idx="425">
                  <c:v>40235.4375</c:v>
                </c:pt>
                <c:pt idx="426">
                  <c:v>40235.447916666664</c:v>
                </c:pt>
                <c:pt idx="427">
                  <c:v>40235.458333333336</c:v>
                </c:pt>
                <c:pt idx="428">
                  <c:v>40235.46875</c:v>
                </c:pt>
                <c:pt idx="429">
                  <c:v>40235.479166666664</c:v>
                </c:pt>
                <c:pt idx="430">
                  <c:v>40235.489583333336</c:v>
                </c:pt>
                <c:pt idx="431">
                  <c:v>40235.5</c:v>
                </c:pt>
                <c:pt idx="432">
                  <c:v>40235.510416666664</c:v>
                </c:pt>
                <c:pt idx="433">
                  <c:v>40235.520833333336</c:v>
                </c:pt>
                <c:pt idx="434">
                  <c:v>40235.53125</c:v>
                </c:pt>
                <c:pt idx="435">
                  <c:v>40235.541666666664</c:v>
                </c:pt>
                <c:pt idx="436">
                  <c:v>40235.552083333336</c:v>
                </c:pt>
                <c:pt idx="437">
                  <c:v>40235.5625</c:v>
                </c:pt>
                <c:pt idx="438">
                  <c:v>40235.572916666664</c:v>
                </c:pt>
                <c:pt idx="439">
                  <c:v>40235.583333333336</c:v>
                </c:pt>
                <c:pt idx="440">
                  <c:v>40235.59375</c:v>
                </c:pt>
                <c:pt idx="441">
                  <c:v>40235.604166666664</c:v>
                </c:pt>
                <c:pt idx="442">
                  <c:v>40235.614583333336</c:v>
                </c:pt>
                <c:pt idx="443">
                  <c:v>40235.625</c:v>
                </c:pt>
                <c:pt idx="444">
                  <c:v>40235.635416666664</c:v>
                </c:pt>
                <c:pt idx="445">
                  <c:v>40235.645833333336</c:v>
                </c:pt>
                <c:pt idx="446">
                  <c:v>40235.65625</c:v>
                </c:pt>
                <c:pt idx="447">
                  <c:v>40235.666666666664</c:v>
                </c:pt>
                <c:pt idx="448">
                  <c:v>40235.677083333336</c:v>
                </c:pt>
                <c:pt idx="449">
                  <c:v>40235.6875</c:v>
                </c:pt>
                <c:pt idx="450">
                  <c:v>40235.697916666664</c:v>
                </c:pt>
                <c:pt idx="451">
                  <c:v>40235.708333333336</c:v>
                </c:pt>
                <c:pt idx="452">
                  <c:v>40235.71875</c:v>
                </c:pt>
                <c:pt idx="453">
                  <c:v>40235.729166666664</c:v>
                </c:pt>
                <c:pt idx="454">
                  <c:v>40235.739583333336</c:v>
                </c:pt>
                <c:pt idx="455">
                  <c:v>40235.75</c:v>
                </c:pt>
                <c:pt idx="456">
                  <c:v>40235.760416666664</c:v>
                </c:pt>
                <c:pt idx="457">
                  <c:v>40235.770833333336</c:v>
                </c:pt>
                <c:pt idx="458">
                  <c:v>40235.78125</c:v>
                </c:pt>
                <c:pt idx="459">
                  <c:v>40235.791666666664</c:v>
                </c:pt>
                <c:pt idx="460">
                  <c:v>40235.802083333336</c:v>
                </c:pt>
                <c:pt idx="461">
                  <c:v>40235.8125</c:v>
                </c:pt>
                <c:pt idx="462">
                  <c:v>40235.822916666664</c:v>
                </c:pt>
                <c:pt idx="463">
                  <c:v>40235.833333333336</c:v>
                </c:pt>
                <c:pt idx="464">
                  <c:v>40235.84375</c:v>
                </c:pt>
                <c:pt idx="465">
                  <c:v>40235.854166666664</c:v>
                </c:pt>
                <c:pt idx="466">
                  <c:v>40235.864583333336</c:v>
                </c:pt>
                <c:pt idx="467">
                  <c:v>40235.875</c:v>
                </c:pt>
                <c:pt idx="468">
                  <c:v>40235.885416666664</c:v>
                </c:pt>
                <c:pt idx="469">
                  <c:v>40235.895833333336</c:v>
                </c:pt>
                <c:pt idx="470">
                  <c:v>40235.90625</c:v>
                </c:pt>
                <c:pt idx="471">
                  <c:v>40235.916666666664</c:v>
                </c:pt>
                <c:pt idx="472">
                  <c:v>40235.927083333336</c:v>
                </c:pt>
                <c:pt idx="473">
                  <c:v>40235.9375</c:v>
                </c:pt>
                <c:pt idx="474">
                  <c:v>40235.947916666664</c:v>
                </c:pt>
                <c:pt idx="475">
                  <c:v>40235.958333333336</c:v>
                </c:pt>
                <c:pt idx="476">
                  <c:v>40235.96875</c:v>
                </c:pt>
                <c:pt idx="477">
                  <c:v>40235.979166666664</c:v>
                </c:pt>
                <c:pt idx="478">
                  <c:v>40235.989583333336</c:v>
                </c:pt>
                <c:pt idx="479">
                  <c:v>40236</c:v>
                </c:pt>
                <c:pt idx="480">
                  <c:v>40236.010416666664</c:v>
                </c:pt>
                <c:pt idx="481">
                  <c:v>40236.020833333336</c:v>
                </c:pt>
                <c:pt idx="482">
                  <c:v>40236.03125</c:v>
                </c:pt>
                <c:pt idx="483">
                  <c:v>40236.041666666664</c:v>
                </c:pt>
                <c:pt idx="484">
                  <c:v>40236.052083333336</c:v>
                </c:pt>
                <c:pt idx="485">
                  <c:v>40236.0625</c:v>
                </c:pt>
                <c:pt idx="486">
                  <c:v>40236.072916666664</c:v>
                </c:pt>
                <c:pt idx="487">
                  <c:v>40236.083333333336</c:v>
                </c:pt>
                <c:pt idx="488">
                  <c:v>40236.09375</c:v>
                </c:pt>
                <c:pt idx="489">
                  <c:v>40236.104166666664</c:v>
                </c:pt>
                <c:pt idx="490">
                  <c:v>40236.114583333336</c:v>
                </c:pt>
                <c:pt idx="491">
                  <c:v>40236.125</c:v>
                </c:pt>
                <c:pt idx="492">
                  <c:v>40236.135416666664</c:v>
                </c:pt>
                <c:pt idx="493">
                  <c:v>40236.145833333336</c:v>
                </c:pt>
                <c:pt idx="494">
                  <c:v>40236.15625</c:v>
                </c:pt>
                <c:pt idx="495">
                  <c:v>40236.166666666664</c:v>
                </c:pt>
                <c:pt idx="496">
                  <c:v>40236.177083333336</c:v>
                </c:pt>
                <c:pt idx="497">
                  <c:v>40236.1875</c:v>
                </c:pt>
                <c:pt idx="498">
                  <c:v>40236.197916666664</c:v>
                </c:pt>
                <c:pt idx="499">
                  <c:v>40236.208333333336</c:v>
                </c:pt>
                <c:pt idx="500">
                  <c:v>40236.21875</c:v>
                </c:pt>
                <c:pt idx="501">
                  <c:v>40236.229166666664</c:v>
                </c:pt>
                <c:pt idx="502">
                  <c:v>40236.239583333336</c:v>
                </c:pt>
                <c:pt idx="503">
                  <c:v>40236.25</c:v>
                </c:pt>
                <c:pt idx="504">
                  <c:v>40236.260416666664</c:v>
                </c:pt>
                <c:pt idx="505">
                  <c:v>40236.270833333336</c:v>
                </c:pt>
                <c:pt idx="506">
                  <c:v>40236.28125</c:v>
                </c:pt>
                <c:pt idx="507">
                  <c:v>40236.291666666664</c:v>
                </c:pt>
                <c:pt idx="508">
                  <c:v>40236.302083333336</c:v>
                </c:pt>
                <c:pt idx="509">
                  <c:v>40236.3125</c:v>
                </c:pt>
                <c:pt idx="510">
                  <c:v>40236.322916666664</c:v>
                </c:pt>
                <c:pt idx="511">
                  <c:v>40236.333333333336</c:v>
                </c:pt>
                <c:pt idx="512">
                  <c:v>40236.34375</c:v>
                </c:pt>
                <c:pt idx="513">
                  <c:v>40236.354166666664</c:v>
                </c:pt>
                <c:pt idx="514">
                  <c:v>40236.364583333336</c:v>
                </c:pt>
                <c:pt idx="515">
                  <c:v>40236.375</c:v>
                </c:pt>
                <c:pt idx="516">
                  <c:v>40236.385416666664</c:v>
                </c:pt>
                <c:pt idx="517">
                  <c:v>40236.395833333336</c:v>
                </c:pt>
                <c:pt idx="518">
                  <c:v>40236.40625</c:v>
                </c:pt>
                <c:pt idx="519">
                  <c:v>40236.416666666664</c:v>
                </c:pt>
                <c:pt idx="520">
                  <c:v>40236.427083333336</c:v>
                </c:pt>
                <c:pt idx="521">
                  <c:v>40236.4375</c:v>
                </c:pt>
                <c:pt idx="522">
                  <c:v>40236.447916666664</c:v>
                </c:pt>
                <c:pt idx="523">
                  <c:v>40236.458333333336</c:v>
                </c:pt>
                <c:pt idx="524">
                  <c:v>40236.46875</c:v>
                </c:pt>
                <c:pt idx="525">
                  <c:v>40236.479166666664</c:v>
                </c:pt>
                <c:pt idx="526">
                  <c:v>40236.489583333336</c:v>
                </c:pt>
                <c:pt idx="527">
                  <c:v>40236.5</c:v>
                </c:pt>
                <c:pt idx="528">
                  <c:v>40236.510416666664</c:v>
                </c:pt>
                <c:pt idx="529">
                  <c:v>40236.520833333336</c:v>
                </c:pt>
                <c:pt idx="530">
                  <c:v>40236.53125</c:v>
                </c:pt>
                <c:pt idx="531">
                  <c:v>40236.541666666664</c:v>
                </c:pt>
                <c:pt idx="532">
                  <c:v>40236.552083333336</c:v>
                </c:pt>
                <c:pt idx="533">
                  <c:v>40236.5625</c:v>
                </c:pt>
                <c:pt idx="534">
                  <c:v>40236.572916666664</c:v>
                </c:pt>
                <c:pt idx="535">
                  <c:v>40236.583333333336</c:v>
                </c:pt>
                <c:pt idx="536">
                  <c:v>40236.59375</c:v>
                </c:pt>
                <c:pt idx="537">
                  <c:v>40236.604166666664</c:v>
                </c:pt>
                <c:pt idx="538">
                  <c:v>40236.614583333336</c:v>
                </c:pt>
                <c:pt idx="539">
                  <c:v>40236.625</c:v>
                </c:pt>
                <c:pt idx="540">
                  <c:v>40236.635416666664</c:v>
                </c:pt>
                <c:pt idx="541">
                  <c:v>40236.645833333336</c:v>
                </c:pt>
                <c:pt idx="542">
                  <c:v>40236.65625</c:v>
                </c:pt>
                <c:pt idx="543">
                  <c:v>40236.666666666664</c:v>
                </c:pt>
                <c:pt idx="544">
                  <c:v>40236.677083333336</c:v>
                </c:pt>
                <c:pt idx="545">
                  <c:v>40236.6875</c:v>
                </c:pt>
                <c:pt idx="546">
                  <c:v>40236.697916666664</c:v>
                </c:pt>
                <c:pt idx="547">
                  <c:v>40236.708333333336</c:v>
                </c:pt>
                <c:pt idx="548">
                  <c:v>40236.71875</c:v>
                </c:pt>
                <c:pt idx="549">
                  <c:v>40236.729166666664</c:v>
                </c:pt>
                <c:pt idx="550">
                  <c:v>40236.739583333336</c:v>
                </c:pt>
                <c:pt idx="551">
                  <c:v>40236.75</c:v>
                </c:pt>
                <c:pt idx="552">
                  <c:v>40236.760416666664</c:v>
                </c:pt>
                <c:pt idx="553">
                  <c:v>40236.770833333336</c:v>
                </c:pt>
                <c:pt idx="554">
                  <c:v>40236.78125</c:v>
                </c:pt>
                <c:pt idx="555">
                  <c:v>40236.791666666664</c:v>
                </c:pt>
                <c:pt idx="556">
                  <c:v>40236.802083333336</c:v>
                </c:pt>
                <c:pt idx="557">
                  <c:v>40236.8125</c:v>
                </c:pt>
                <c:pt idx="558">
                  <c:v>40236.822916666664</c:v>
                </c:pt>
                <c:pt idx="559">
                  <c:v>40236.833333333336</c:v>
                </c:pt>
                <c:pt idx="560">
                  <c:v>40236.84375</c:v>
                </c:pt>
                <c:pt idx="561">
                  <c:v>40236.854166666664</c:v>
                </c:pt>
                <c:pt idx="562">
                  <c:v>40236.864583333336</c:v>
                </c:pt>
                <c:pt idx="563">
                  <c:v>40236.875</c:v>
                </c:pt>
                <c:pt idx="564">
                  <c:v>40236.885416666664</c:v>
                </c:pt>
                <c:pt idx="565">
                  <c:v>40236.895833333336</c:v>
                </c:pt>
                <c:pt idx="566">
                  <c:v>40236.90625</c:v>
                </c:pt>
                <c:pt idx="567">
                  <c:v>40236.916666666664</c:v>
                </c:pt>
                <c:pt idx="568">
                  <c:v>40236.927083333336</c:v>
                </c:pt>
                <c:pt idx="569">
                  <c:v>40236.9375</c:v>
                </c:pt>
                <c:pt idx="570">
                  <c:v>40236.947916666664</c:v>
                </c:pt>
                <c:pt idx="571">
                  <c:v>40236.958333333336</c:v>
                </c:pt>
                <c:pt idx="572">
                  <c:v>40236.96875</c:v>
                </c:pt>
                <c:pt idx="573">
                  <c:v>40236.979166666664</c:v>
                </c:pt>
                <c:pt idx="574">
                  <c:v>40236.989583333336</c:v>
                </c:pt>
                <c:pt idx="575">
                  <c:v>40237</c:v>
                </c:pt>
                <c:pt idx="576">
                  <c:v>40237.010416666664</c:v>
                </c:pt>
                <c:pt idx="577">
                  <c:v>40237.020833333336</c:v>
                </c:pt>
                <c:pt idx="578">
                  <c:v>40237.03125</c:v>
                </c:pt>
                <c:pt idx="579">
                  <c:v>40237.041666666664</c:v>
                </c:pt>
                <c:pt idx="580">
                  <c:v>40237.052083333336</c:v>
                </c:pt>
                <c:pt idx="581">
                  <c:v>40237.0625</c:v>
                </c:pt>
                <c:pt idx="582">
                  <c:v>40237.072916666664</c:v>
                </c:pt>
                <c:pt idx="583">
                  <c:v>40237.083333333336</c:v>
                </c:pt>
                <c:pt idx="584">
                  <c:v>40237.09375</c:v>
                </c:pt>
                <c:pt idx="585">
                  <c:v>40237.104166666664</c:v>
                </c:pt>
                <c:pt idx="586">
                  <c:v>40237.114583333336</c:v>
                </c:pt>
                <c:pt idx="587">
                  <c:v>40237.125</c:v>
                </c:pt>
                <c:pt idx="588">
                  <c:v>40237.135416666664</c:v>
                </c:pt>
                <c:pt idx="589">
                  <c:v>40237.145833333336</c:v>
                </c:pt>
                <c:pt idx="590">
                  <c:v>40237.15625</c:v>
                </c:pt>
                <c:pt idx="591">
                  <c:v>40237.166666666664</c:v>
                </c:pt>
                <c:pt idx="592">
                  <c:v>40237.177083333336</c:v>
                </c:pt>
                <c:pt idx="593">
                  <c:v>40237.1875</c:v>
                </c:pt>
                <c:pt idx="594">
                  <c:v>40237.197916666664</c:v>
                </c:pt>
                <c:pt idx="595">
                  <c:v>40237.208333333336</c:v>
                </c:pt>
                <c:pt idx="596">
                  <c:v>40237.21875</c:v>
                </c:pt>
                <c:pt idx="597">
                  <c:v>40237.229166666664</c:v>
                </c:pt>
                <c:pt idx="598">
                  <c:v>40237.239583333336</c:v>
                </c:pt>
                <c:pt idx="599">
                  <c:v>40237.25</c:v>
                </c:pt>
                <c:pt idx="600">
                  <c:v>40237.260416666664</c:v>
                </c:pt>
                <c:pt idx="601">
                  <c:v>40237.270833333336</c:v>
                </c:pt>
                <c:pt idx="602">
                  <c:v>40237.28125</c:v>
                </c:pt>
                <c:pt idx="603">
                  <c:v>40237.291666666664</c:v>
                </c:pt>
                <c:pt idx="604">
                  <c:v>40237.302083333336</c:v>
                </c:pt>
                <c:pt idx="605">
                  <c:v>40237.3125</c:v>
                </c:pt>
                <c:pt idx="606">
                  <c:v>40237.322916666664</c:v>
                </c:pt>
                <c:pt idx="607">
                  <c:v>40237.333333333336</c:v>
                </c:pt>
                <c:pt idx="608">
                  <c:v>40237.34375</c:v>
                </c:pt>
                <c:pt idx="609">
                  <c:v>40237.354166666664</c:v>
                </c:pt>
                <c:pt idx="610">
                  <c:v>40237.364583333336</c:v>
                </c:pt>
                <c:pt idx="611">
                  <c:v>40237.375</c:v>
                </c:pt>
                <c:pt idx="612">
                  <c:v>40237.385416666664</c:v>
                </c:pt>
                <c:pt idx="613">
                  <c:v>40237.395833333336</c:v>
                </c:pt>
                <c:pt idx="614">
                  <c:v>40237.40625</c:v>
                </c:pt>
                <c:pt idx="615">
                  <c:v>40237.416666666664</c:v>
                </c:pt>
                <c:pt idx="616">
                  <c:v>40237.427083333336</c:v>
                </c:pt>
                <c:pt idx="617">
                  <c:v>40237.4375</c:v>
                </c:pt>
                <c:pt idx="618">
                  <c:v>40237.447916666664</c:v>
                </c:pt>
                <c:pt idx="619">
                  <c:v>40237.458333333336</c:v>
                </c:pt>
                <c:pt idx="620">
                  <c:v>40237.46875</c:v>
                </c:pt>
                <c:pt idx="621">
                  <c:v>40237.479166666664</c:v>
                </c:pt>
                <c:pt idx="622">
                  <c:v>40237.489583333336</c:v>
                </c:pt>
                <c:pt idx="623">
                  <c:v>40237.5</c:v>
                </c:pt>
                <c:pt idx="624">
                  <c:v>40237.510416666664</c:v>
                </c:pt>
                <c:pt idx="625">
                  <c:v>40237.520833333336</c:v>
                </c:pt>
                <c:pt idx="626">
                  <c:v>40237.53125</c:v>
                </c:pt>
                <c:pt idx="627">
                  <c:v>40237.541666666664</c:v>
                </c:pt>
                <c:pt idx="628">
                  <c:v>40237.552083333336</c:v>
                </c:pt>
                <c:pt idx="629">
                  <c:v>40237.5625</c:v>
                </c:pt>
                <c:pt idx="630">
                  <c:v>40237.572916666664</c:v>
                </c:pt>
                <c:pt idx="631">
                  <c:v>40237.583333333336</c:v>
                </c:pt>
                <c:pt idx="632">
                  <c:v>40237.59375</c:v>
                </c:pt>
                <c:pt idx="633">
                  <c:v>40237.604166666664</c:v>
                </c:pt>
                <c:pt idx="634">
                  <c:v>40237.614583333336</c:v>
                </c:pt>
                <c:pt idx="635">
                  <c:v>40237.625</c:v>
                </c:pt>
                <c:pt idx="636">
                  <c:v>40237.635416666664</c:v>
                </c:pt>
                <c:pt idx="637">
                  <c:v>40237.645833333336</c:v>
                </c:pt>
                <c:pt idx="638">
                  <c:v>40237.65625</c:v>
                </c:pt>
                <c:pt idx="639">
                  <c:v>40237.666666666664</c:v>
                </c:pt>
                <c:pt idx="640">
                  <c:v>40237.677083333336</c:v>
                </c:pt>
                <c:pt idx="641">
                  <c:v>40237.6875</c:v>
                </c:pt>
                <c:pt idx="642">
                  <c:v>40237.697916666664</c:v>
                </c:pt>
                <c:pt idx="643">
                  <c:v>40237.708333333336</c:v>
                </c:pt>
                <c:pt idx="644">
                  <c:v>40237.71875</c:v>
                </c:pt>
                <c:pt idx="645">
                  <c:v>40237.729166666664</c:v>
                </c:pt>
                <c:pt idx="646">
                  <c:v>40237.739583333336</c:v>
                </c:pt>
                <c:pt idx="647">
                  <c:v>40237.75</c:v>
                </c:pt>
                <c:pt idx="648">
                  <c:v>40237.760416666664</c:v>
                </c:pt>
                <c:pt idx="649">
                  <c:v>40237.770833333336</c:v>
                </c:pt>
                <c:pt idx="650">
                  <c:v>40237.78125</c:v>
                </c:pt>
                <c:pt idx="651">
                  <c:v>40237.791666666664</c:v>
                </c:pt>
                <c:pt idx="652">
                  <c:v>40237.802083333336</c:v>
                </c:pt>
                <c:pt idx="653">
                  <c:v>40237.8125</c:v>
                </c:pt>
                <c:pt idx="654">
                  <c:v>40237.822916666664</c:v>
                </c:pt>
                <c:pt idx="655">
                  <c:v>40237.833333333336</c:v>
                </c:pt>
                <c:pt idx="656">
                  <c:v>40237.84375</c:v>
                </c:pt>
                <c:pt idx="657">
                  <c:v>40237.854166666664</c:v>
                </c:pt>
                <c:pt idx="658">
                  <c:v>40237.864583333336</c:v>
                </c:pt>
                <c:pt idx="659">
                  <c:v>40237.875</c:v>
                </c:pt>
                <c:pt idx="660">
                  <c:v>40237.885416666664</c:v>
                </c:pt>
                <c:pt idx="661">
                  <c:v>40237.895833333336</c:v>
                </c:pt>
                <c:pt idx="662">
                  <c:v>40237.90625</c:v>
                </c:pt>
                <c:pt idx="663">
                  <c:v>40237.916666666664</c:v>
                </c:pt>
                <c:pt idx="664">
                  <c:v>40237.927083333336</c:v>
                </c:pt>
                <c:pt idx="665">
                  <c:v>40237.9375</c:v>
                </c:pt>
                <c:pt idx="666">
                  <c:v>40237.947916666664</c:v>
                </c:pt>
                <c:pt idx="667">
                  <c:v>40237.958333333336</c:v>
                </c:pt>
                <c:pt idx="668">
                  <c:v>40237.96875</c:v>
                </c:pt>
                <c:pt idx="669">
                  <c:v>40237.979166666664</c:v>
                </c:pt>
                <c:pt idx="670">
                  <c:v>40237.989583333336</c:v>
                </c:pt>
                <c:pt idx="671">
                  <c:v>40238</c:v>
                </c:pt>
              </c:numCache>
            </c:numRef>
          </c:xVal>
          <c:yVal>
            <c:numRef>
              <c:f>'635948410999265173export'!$C$2:$C$673</c:f>
              <c:numCache>
                <c:formatCode>General</c:formatCode>
                <c:ptCount val="672"/>
                <c:pt idx="0">
                  <c:v>6.7240000000000002</c:v>
                </c:pt>
                <c:pt idx="1">
                  <c:v>7.92</c:v>
                </c:pt>
                <c:pt idx="2">
                  <c:v>6.1319999999999997</c:v>
                </c:pt>
                <c:pt idx="3">
                  <c:v>6.5720000000000001</c:v>
                </c:pt>
                <c:pt idx="4">
                  <c:v>5.0359999999999996</c:v>
                </c:pt>
                <c:pt idx="5">
                  <c:v>5.0919999999999996</c:v>
                </c:pt>
                <c:pt idx="6">
                  <c:v>4.3040000000000003</c:v>
                </c:pt>
                <c:pt idx="7">
                  <c:v>4.8920000000000003</c:v>
                </c:pt>
                <c:pt idx="8">
                  <c:v>3.64</c:v>
                </c:pt>
                <c:pt idx="9">
                  <c:v>4.0919999999999996</c:v>
                </c:pt>
                <c:pt idx="10">
                  <c:v>3.8</c:v>
                </c:pt>
                <c:pt idx="11">
                  <c:v>6.52</c:v>
                </c:pt>
                <c:pt idx="12">
                  <c:v>6.6520000000000001</c:v>
                </c:pt>
                <c:pt idx="13">
                  <c:v>5.3360000000000003</c:v>
                </c:pt>
                <c:pt idx="14">
                  <c:v>5.8559999999999999</c:v>
                </c:pt>
                <c:pt idx="15">
                  <c:v>6.4320000000000004</c:v>
                </c:pt>
                <c:pt idx="16">
                  <c:v>5.532</c:v>
                </c:pt>
                <c:pt idx="17">
                  <c:v>6.484</c:v>
                </c:pt>
                <c:pt idx="18">
                  <c:v>6.1680000000000001</c:v>
                </c:pt>
                <c:pt idx="19">
                  <c:v>6.5359999999999996</c:v>
                </c:pt>
                <c:pt idx="20">
                  <c:v>6.4080000000000004</c:v>
                </c:pt>
                <c:pt idx="21">
                  <c:v>6.6040000000000001</c:v>
                </c:pt>
                <c:pt idx="22">
                  <c:v>4.2640000000000002</c:v>
                </c:pt>
                <c:pt idx="23">
                  <c:v>5.16</c:v>
                </c:pt>
                <c:pt idx="24">
                  <c:v>7.5279999999999996</c:v>
                </c:pt>
                <c:pt idx="25">
                  <c:v>6.5759999999999996</c:v>
                </c:pt>
                <c:pt idx="26">
                  <c:v>7.2080000000000002</c:v>
                </c:pt>
                <c:pt idx="27">
                  <c:v>4.9880000000000004</c:v>
                </c:pt>
                <c:pt idx="28">
                  <c:v>5.7519999999999998</c:v>
                </c:pt>
                <c:pt idx="29">
                  <c:v>6.5720000000000001</c:v>
                </c:pt>
                <c:pt idx="30">
                  <c:v>6.4320000000000004</c:v>
                </c:pt>
                <c:pt idx="31">
                  <c:v>5.2880000000000003</c:v>
                </c:pt>
                <c:pt idx="32">
                  <c:v>4.9880000000000004</c:v>
                </c:pt>
                <c:pt idx="33">
                  <c:v>7.0919999999999996</c:v>
                </c:pt>
                <c:pt idx="34">
                  <c:v>6.92</c:v>
                </c:pt>
                <c:pt idx="35">
                  <c:v>7.1559999999999997</c:v>
                </c:pt>
                <c:pt idx="36">
                  <c:v>6.1520000000000001</c:v>
                </c:pt>
                <c:pt idx="37">
                  <c:v>7.7320000000000002</c:v>
                </c:pt>
                <c:pt idx="38">
                  <c:v>7.44</c:v>
                </c:pt>
                <c:pt idx="39">
                  <c:v>12.5</c:v>
                </c:pt>
                <c:pt idx="40">
                  <c:v>12.32</c:v>
                </c:pt>
                <c:pt idx="41">
                  <c:v>13.496</c:v>
                </c:pt>
                <c:pt idx="42">
                  <c:v>20.408000000000001</c:v>
                </c:pt>
                <c:pt idx="43">
                  <c:v>21.847999999999999</c:v>
                </c:pt>
                <c:pt idx="44">
                  <c:v>21.507999999999999</c:v>
                </c:pt>
                <c:pt idx="45">
                  <c:v>20.628</c:v>
                </c:pt>
                <c:pt idx="46">
                  <c:v>19.22</c:v>
                </c:pt>
                <c:pt idx="47">
                  <c:v>18.847999999999999</c:v>
                </c:pt>
                <c:pt idx="48">
                  <c:v>13.58</c:v>
                </c:pt>
                <c:pt idx="49">
                  <c:v>8.1120000000000001</c:v>
                </c:pt>
                <c:pt idx="50">
                  <c:v>6.532</c:v>
                </c:pt>
                <c:pt idx="51">
                  <c:v>6.3680000000000003</c:v>
                </c:pt>
                <c:pt idx="52">
                  <c:v>8.2680000000000007</c:v>
                </c:pt>
                <c:pt idx="53">
                  <c:v>6.2960000000000003</c:v>
                </c:pt>
                <c:pt idx="54">
                  <c:v>8.42</c:v>
                </c:pt>
                <c:pt idx="55">
                  <c:v>11.768000000000001</c:v>
                </c:pt>
                <c:pt idx="56">
                  <c:v>9.9039999999999999</c:v>
                </c:pt>
                <c:pt idx="57">
                  <c:v>7.76</c:v>
                </c:pt>
                <c:pt idx="58">
                  <c:v>8.74</c:v>
                </c:pt>
                <c:pt idx="59">
                  <c:v>9.9920000000000009</c:v>
                </c:pt>
                <c:pt idx="60">
                  <c:v>10.612</c:v>
                </c:pt>
                <c:pt idx="61">
                  <c:v>6.9160000000000004</c:v>
                </c:pt>
                <c:pt idx="62">
                  <c:v>6.8120000000000003</c:v>
                </c:pt>
                <c:pt idx="63">
                  <c:v>8.1959999999999997</c:v>
                </c:pt>
                <c:pt idx="64">
                  <c:v>8.1280000000000001</c:v>
                </c:pt>
                <c:pt idx="65">
                  <c:v>9.7240000000000002</c:v>
                </c:pt>
                <c:pt idx="66">
                  <c:v>7.4039999999999999</c:v>
                </c:pt>
                <c:pt idx="67">
                  <c:v>7.5759999999999996</c:v>
                </c:pt>
                <c:pt idx="68">
                  <c:v>9.74</c:v>
                </c:pt>
                <c:pt idx="69">
                  <c:v>9.32</c:v>
                </c:pt>
                <c:pt idx="70">
                  <c:v>8.8919999999999995</c:v>
                </c:pt>
                <c:pt idx="71">
                  <c:v>7.1</c:v>
                </c:pt>
                <c:pt idx="72">
                  <c:v>9.14</c:v>
                </c:pt>
                <c:pt idx="73">
                  <c:v>10.62</c:v>
                </c:pt>
                <c:pt idx="74">
                  <c:v>11.923999999999999</c:v>
                </c:pt>
                <c:pt idx="75">
                  <c:v>11.532</c:v>
                </c:pt>
                <c:pt idx="76">
                  <c:v>13.644</c:v>
                </c:pt>
                <c:pt idx="77">
                  <c:v>12.795999999999999</c:v>
                </c:pt>
                <c:pt idx="78">
                  <c:v>9.4480000000000004</c:v>
                </c:pt>
                <c:pt idx="79">
                  <c:v>9.1199999999999992</c:v>
                </c:pt>
                <c:pt idx="80">
                  <c:v>10.144</c:v>
                </c:pt>
                <c:pt idx="81">
                  <c:v>10.343999999999999</c:v>
                </c:pt>
                <c:pt idx="82">
                  <c:v>10.42</c:v>
                </c:pt>
                <c:pt idx="83">
                  <c:v>9.6720000000000006</c:v>
                </c:pt>
                <c:pt idx="84">
                  <c:v>7.58</c:v>
                </c:pt>
                <c:pt idx="85">
                  <c:v>7.1680000000000001</c:v>
                </c:pt>
                <c:pt idx="86">
                  <c:v>8.5679999999999996</c:v>
                </c:pt>
                <c:pt idx="87">
                  <c:v>9.8000000000000007</c:v>
                </c:pt>
                <c:pt idx="88">
                  <c:v>15.624000000000001</c:v>
                </c:pt>
                <c:pt idx="89">
                  <c:v>12.416</c:v>
                </c:pt>
                <c:pt idx="90">
                  <c:v>15.504</c:v>
                </c:pt>
                <c:pt idx="91">
                  <c:v>11.868</c:v>
                </c:pt>
                <c:pt idx="92">
                  <c:v>11.068</c:v>
                </c:pt>
                <c:pt idx="93">
                  <c:v>11.3</c:v>
                </c:pt>
                <c:pt idx="94">
                  <c:v>10.58</c:v>
                </c:pt>
                <c:pt idx="95">
                  <c:v>11.324</c:v>
                </c:pt>
                <c:pt idx="96">
                  <c:v>10.571999999999999</c:v>
                </c:pt>
                <c:pt idx="97">
                  <c:v>11</c:v>
                </c:pt>
                <c:pt idx="98">
                  <c:v>10.528</c:v>
                </c:pt>
                <c:pt idx="99">
                  <c:v>8.8279999999999994</c:v>
                </c:pt>
                <c:pt idx="100">
                  <c:v>6.38</c:v>
                </c:pt>
                <c:pt idx="101">
                  <c:v>6.58</c:v>
                </c:pt>
                <c:pt idx="102">
                  <c:v>6.968</c:v>
                </c:pt>
                <c:pt idx="103">
                  <c:v>6.2039999999999997</c:v>
                </c:pt>
                <c:pt idx="104">
                  <c:v>6.468</c:v>
                </c:pt>
                <c:pt idx="105">
                  <c:v>6.1360000000000001</c:v>
                </c:pt>
                <c:pt idx="106">
                  <c:v>5.8319999999999999</c:v>
                </c:pt>
                <c:pt idx="107">
                  <c:v>6.976</c:v>
                </c:pt>
                <c:pt idx="108">
                  <c:v>7.3920000000000003</c:v>
                </c:pt>
                <c:pt idx="109">
                  <c:v>7.0839999999999996</c:v>
                </c:pt>
                <c:pt idx="110">
                  <c:v>6.3559999999999999</c:v>
                </c:pt>
                <c:pt idx="111">
                  <c:v>6.62</c:v>
                </c:pt>
                <c:pt idx="112">
                  <c:v>6.7279999999999998</c:v>
                </c:pt>
                <c:pt idx="113">
                  <c:v>6.1559999999999997</c:v>
                </c:pt>
                <c:pt idx="114">
                  <c:v>5.8280000000000003</c:v>
                </c:pt>
                <c:pt idx="115">
                  <c:v>5.7439999999999998</c:v>
                </c:pt>
                <c:pt idx="116">
                  <c:v>5.2320000000000002</c:v>
                </c:pt>
                <c:pt idx="117">
                  <c:v>4.8680000000000003</c:v>
                </c:pt>
                <c:pt idx="118">
                  <c:v>4.4080000000000004</c:v>
                </c:pt>
                <c:pt idx="119">
                  <c:v>3.956</c:v>
                </c:pt>
                <c:pt idx="120">
                  <c:v>4.0359999999999996</c:v>
                </c:pt>
                <c:pt idx="121">
                  <c:v>4.2439999999999998</c:v>
                </c:pt>
                <c:pt idx="122">
                  <c:v>4.8079999999999998</c:v>
                </c:pt>
                <c:pt idx="123">
                  <c:v>8.7639999999999993</c:v>
                </c:pt>
                <c:pt idx="124">
                  <c:v>7.992</c:v>
                </c:pt>
                <c:pt idx="125">
                  <c:v>5.28</c:v>
                </c:pt>
                <c:pt idx="126">
                  <c:v>5.2839999999999998</c:v>
                </c:pt>
                <c:pt idx="127">
                  <c:v>7.9039999999999999</c:v>
                </c:pt>
                <c:pt idx="128">
                  <c:v>8.1440000000000001</c:v>
                </c:pt>
                <c:pt idx="129">
                  <c:v>5.8280000000000003</c:v>
                </c:pt>
                <c:pt idx="130">
                  <c:v>5.7439999999999998</c:v>
                </c:pt>
                <c:pt idx="131">
                  <c:v>6.976</c:v>
                </c:pt>
                <c:pt idx="132">
                  <c:v>6.4720000000000004</c:v>
                </c:pt>
                <c:pt idx="133">
                  <c:v>7.1360000000000001</c:v>
                </c:pt>
                <c:pt idx="134">
                  <c:v>7.24</c:v>
                </c:pt>
                <c:pt idx="135">
                  <c:v>8.4559999999999995</c:v>
                </c:pt>
                <c:pt idx="136">
                  <c:v>10.54</c:v>
                </c:pt>
                <c:pt idx="137">
                  <c:v>18.22</c:v>
                </c:pt>
                <c:pt idx="138">
                  <c:v>22.931999999999999</c:v>
                </c:pt>
                <c:pt idx="139">
                  <c:v>23.611999999999998</c:v>
                </c:pt>
                <c:pt idx="140">
                  <c:v>21.443999999999999</c:v>
                </c:pt>
                <c:pt idx="141">
                  <c:v>14.391999999999999</c:v>
                </c:pt>
                <c:pt idx="142">
                  <c:v>8.7479999999999993</c:v>
                </c:pt>
                <c:pt idx="143">
                  <c:v>8.2360000000000007</c:v>
                </c:pt>
                <c:pt idx="144">
                  <c:v>15.023999999999999</c:v>
                </c:pt>
                <c:pt idx="145">
                  <c:v>10.112</c:v>
                </c:pt>
                <c:pt idx="146">
                  <c:v>9.6639999999999997</c:v>
                </c:pt>
                <c:pt idx="147">
                  <c:v>8.7319999999999993</c:v>
                </c:pt>
                <c:pt idx="148">
                  <c:v>7.444</c:v>
                </c:pt>
                <c:pt idx="149">
                  <c:v>10.68</c:v>
                </c:pt>
                <c:pt idx="150">
                  <c:v>9.58</c:v>
                </c:pt>
                <c:pt idx="151">
                  <c:v>12.724</c:v>
                </c:pt>
                <c:pt idx="152">
                  <c:v>13.444000000000001</c:v>
                </c:pt>
                <c:pt idx="153">
                  <c:v>10.948</c:v>
                </c:pt>
                <c:pt idx="154">
                  <c:v>9.08</c:v>
                </c:pt>
                <c:pt idx="155">
                  <c:v>9.3480000000000008</c:v>
                </c:pt>
                <c:pt idx="156">
                  <c:v>10.364000000000001</c:v>
                </c:pt>
                <c:pt idx="157">
                  <c:v>7.7759999999999998</c:v>
                </c:pt>
                <c:pt idx="158">
                  <c:v>6.1280000000000001</c:v>
                </c:pt>
                <c:pt idx="159">
                  <c:v>6.2960000000000003</c:v>
                </c:pt>
                <c:pt idx="160">
                  <c:v>6.64</c:v>
                </c:pt>
                <c:pt idx="161">
                  <c:v>17.32</c:v>
                </c:pt>
                <c:pt idx="162">
                  <c:v>17.78</c:v>
                </c:pt>
                <c:pt idx="163">
                  <c:v>17.756</c:v>
                </c:pt>
                <c:pt idx="164">
                  <c:v>22.076000000000001</c:v>
                </c:pt>
                <c:pt idx="165">
                  <c:v>21.911999999999999</c:v>
                </c:pt>
                <c:pt idx="166">
                  <c:v>16.187999999999999</c:v>
                </c:pt>
                <c:pt idx="167">
                  <c:v>11.592000000000001</c:v>
                </c:pt>
                <c:pt idx="168">
                  <c:v>14.632</c:v>
                </c:pt>
                <c:pt idx="169">
                  <c:v>13.72</c:v>
                </c:pt>
                <c:pt idx="170">
                  <c:v>21.167999999999999</c:v>
                </c:pt>
                <c:pt idx="171">
                  <c:v>22.116</c:v>
                </c:pt>
                <c:pt idx="172">
                  <c:v>23.116</c:v>
                </c:pt>
                <c:pt idx="173">
                  <c:v>22.815999999999999</c:v>
                </c:pt>
                <c:pt idx="174">
                  <c:v>25.808</c:v>
                </c:pt>
                <c:pt idx="175">
                  <c:v>25.96</c:v>
                </c:pt>
                <c:pt idx="176">
                  <c:v>25.303999999999998</c:v>
                </c:pt>
                <c:pt idx="177">
                  <c:v>18.684000000000001</c:v>
                </c:pt>
                <c:pt idx="178">
                  <c:v>12.12</c:v>
                </c:pt>
                <c:pt idx="179">
                  <c:v>9.9359999999999999</c:v>
                </c:pt>
                <c:pt idx="180">
                  <c:v>8.7840000000000007</c:v>
                </c:pt>
                <c:pt idx="181">
                  <c:v>8.8719999999999999</c:v>
                </c:pt>
                <c:pt idx="182">
                  <c:v>8.3079999999999998</c:v>
                </c:pt>
                <c:pt idx="183">
                  <c:v>7.1520000000000001</c:v>
                </c:pt>
                <c:pt idx="184">
                  <c:v>12.9</c:v>
                </c:pt>
                <c:pt idx="185">
                  <c:v>12.016</c:v>
                </c:pt>
                <c:pt idx="186">
                  <c:v>12.635999999999999</c:v>
                </c:pt>
                <c:pt idx="187">
                  <c:v>15.172000000000001</c:v>
                </c:pt>
                <c:pt idx="188">
                  <c:v>14.1</c:v>
                </c:pt>
                <c:pt idx="189">
                  <c:v>13.356</c:v>
                </c:pt>
                <c:pt idx="190">
                  <c:v>13.12</c:v>
                </c:pt>
                <c:pt idx="191">
                  <c:v>13.84</c:v>
                </c:pt>
                <c:pt idx="192">
                  <c:v>11.192</c:v>
                </c:pt>
                <c:pt idx="193">
                  <c:v>10.103999999999999</c:v>
                </c:pt>
                <c:pt idx="194">
                  <c:v>9.1839999999999993</c:v>
                </c:pt>
                <c:pt idx="195">
                  <c:v>7.516</c:v>
                </c:pt>
                <c:pt idx="196">
                  <c:v>6.468</c:v>
                </c:pt>
                <c:pt idx="197">
                  <c:v>5.9720000000000004</c:v>
                </c:pt>
                <c:pt idx="198">
                  <c:v>6.72</c:v>
                </c:pt>
                <c:pt idx="199">
                  <c:v>5.992</c:v>
                </c:pt>
                <c:pt idx="200">
                  <c:v>5.6479999999999997</c:v>
                </c:pt>
                <c:pt idx="201">
                  <c:v>7.4560000000000004</c:v>
                </c:pt>
                <c:pt idx="202">
                  <c:v>6.1719999999999997</c:v>
                </c:pt>
                <c:pt idx="203">
                  <c:v>6.2119999999999997</c:v>
                </c:pt>
                <c:pt idx="204">
                  <c:v>7.2640000000000002</c:v>
                </c:pt>
                <c:pt idx="205">
                  <c:v>6.6559999999999997</c:v>
                </c:pt>
                <c:pt idx="206">
                  <c:v>6.484</c:v>
                </c:pt>
                <c:pt idx="207">
                  <c:v>6.048</c:v>
                </c:pt>
                <c:pt idx="208">
                  <c:v>6.5640000000000001</c:v>
                </c:pt>
                <c:pt idx="209">
                  <c:v>6.14</c:v>
                </c:pt>
                <c:pt idx="210">
                  <c:v>5.1120000000000001</c:v>
                </c:pt>
                <c:pt idx="211">
                  <c:v>5.9119999999999999</c:v>
                </c:pt>
                <c:pt idx="212">
                  <c:v>7.524</c:v>
                </c:pt>
                <c:pt idx="213">
                  <c:v>6.548</c:v>
                </c:pt>
                <c:pt idx="214">
                  <c:v>5.1959999999999997</c:v>
                </c:pt>
                <c:pt idx="215">
                  <c:v>5.3440000000000003</c:v>
                </c:pt>
                <c:pt idx="216">
                  <c:v>4.82</c:v>
                </c:pt>
                <c:pt idx="217">
                  <c:v>7.12</c:v>
                </c:pt>
                <c:pt idx="218">
                  <c:v>6.1760000000000002</c:v>
                </c:pt>
                <c:pt idx="219">
                  <c:v>5.0199999999999996</c:v>
                </c:pt>
                <c:pt idx="220">
                  <c:v>6.024</c:v>
                </c:pt>
                <c:pt idx="221">
                  <c:v>7.0119999999999996</c:v>
                </c:pt>
                <c:pt idx="222">
                  <c:v>7.016</c:v>
                </c:pt>
                <c:pt idx="223">
                  <c:v>6.8360000000000003</c:v>
                </c:pt>
                <c:pt idx="224">
                  <c:v>7.3760000000000003</c:v>
                </c:pt>
                <c:pt idx="225">
                  <c:v>6.26</c:v>
                </c:pt>
                <c:pt idx="226">
                  <c:v>6.5880000000000001</c:v>
                </c:pt>
                <c:pt idx="227">
                  <c:v>6.2720000000000002</c:v>
                </c:pt>
                <c:pt idx="228">
                  <c:v>5.8879999999999999</c:v>
                </c:pt>
                <c:pt idx="229">
                  <c:v>5.9480000000000004</c:v>
                </c:pt>
                <c:pt idx="230">
                  <c:v>12.548</c:v>
                </c:pt>
                <c:pt idx="231">
                  <c:v>22.82</c:v>
                </c:pt>
                <c:pt idx="232">
                  <c:v>21.344000000000001</c:v>
                </c:pt>
                <c:pt idx="233">
                  <c:v>21.783999999999999</c:v>
                </c:pt>
                <c:pt idx="234">
                  <c:v>19.044</c:v>
                </c:pt>
                <c:pt idx="235">
                  <c:v>20.239999999999998</c:v>
                </c:pt>
                <c:pt idx="236">
                  <c:v>18.315999999999999</c:v>
                </c:pt>
                <c:pt idx="237">
                  <c:v>16.236000000000001</c:v>
                </c:pt>
                <c:pt idx="238">
                  <c:v>8.0079999999999991</c:v>
                </c:pt>
                <c:pt idx="239">
                  <c:v>20.148</c:v>
                </c:pt>
                <c:pt idx="240">
                  <c:v>19.135999999999999</c:v>
                </c:pt>
                <c:pt idx="241">
                  <c:v>15.9</c:v>
                </c:pt>
                <c:pt idx="242">
                  <c:v>18.54</c:v>
                </c:pt>
                <c:pt idx="243">
                  <c:v>18.079999999999998</c:v>
                </c:pt>
                <c:pt idx="244">
                  <c:v>19.059999999999999</c:v>
                </c:pt>
                <c:pt idx="245">
                  <c:v>18.492000000000001</c:v>
                </c:pt>
                <c:pt idx="246">
                  <c:v>6.7519999999999998</c:v>
                </c:pt>
                <c:pt idx="247">
                  <c:v>6.2720000000000002</c:v>
                </c:pt>
                <c:pt idx="248">
                  <c:v>9.7200000000000006</c:v>
                </c:pt>
                <c:pt idx="249">
                  <c:v>6.7960000000000003</c:v>
                </c:pt>
                <c:pt idx="250">
                  <c:v>7.0039999999999996</c:v>
                </c:pt>
                <c:pt idx="251">
                  <c:v>8.02</c:v>
                </c:pt>
                <c:pt idx="252">
                  <c:v>6.76</c:v>
                </c:pt>
                <c:pt idx="253">
                  <c:v>6.7480000000000002</c:v>
                </c:pt>
                <c:pt idx="254">
                  <c:v>8.9480000000000004</c:v>
                </c:pt>
                <c:pt idx="255">
                  <c:v>11.72</c:v>
                </c:pt>
                <c:pt idx="256">
                  <c:v>11.103999999999999</c:v>
                </c:pt>
                <c:pt idx="257">
                  <c:v>13.268000000000001</c:v>
                </c:pt>
                <c:pt idx="258">
                  <c:v>17.844000000000001</c:v>
                </c:pt>
                <c:pt idx="259">
                  <c:v>20.916</c:v>
                </c:pt>
                <c:pt idx="260">
                  <c:v>20.632000000000001</c:v>
                </c:pt>
                <c:pt idx="261">
                  <c:v>23.68</c:v>
                </c:pt>
                <c:pt idx="262">
                  <c:v>23.007999999999999</c:v>
                </c:pt>
                <c:pt idx="263">
                  <c:v>24.216000000000001</c:v>
                </c:pt>
                <c:pt idx="264">
                  <c:v>22.42</c:v>
                </c:pt>
                <c:pt idx="265">
                  <c:v>19.532</c:v>
                </c:pt>
                <c:pt idx="266">
                  <c:v>21.852</c:v>
                </c:pt>
                <c:pt idx="267">
                  <c:v>25.896000000000001</c:v>
                </c:pt>
                <c:pt idx="268">
                  <c:v>18.524000000000001</c:v>
                </c:pt>
                <c:pt idx="269">
                  <c:v>14.667999999999999</c:v>
                </c:pt>
                <c:pt idx="270">
                  <c:v>16.835999999999999</c:v>
                </c:pt>
                <c:pt idx="271">
                  <c:v>15.231999999999999</c:v>
                </c:pt>
                <c:pt idx="272">
                  <c:v>14.428000000000001</c:v>
                </c:pt>
                <c:pt idx="273">
                  <c:v>14.472</c:v>
                </c:pt>
                <c:pt idx="274">
                  <c:v>13.747999999999999</c:v>
                </c:pt>
                <c:pt idx="275">
                  <c:v>14.06</c:v>
                </c:pt>
                <c:pt idx="276">
                  <c:v>13.8</c:v>
                </c:pt>
                <c:pt idx="277">
                  <c:v>14.368</c:v>
                </c:pt>
                <c:pt idx="278">
                  <c:v>14.14</c:v>
                </c:pt>
                <c:pt idx="279">
                  <c:v>13.612</c:v>
                </c:pt>
                <c:pt idx="280">
                  <c:v>10.32</c:v>
                </c:pt>
                <c:pt idx="281">
                  <c:v>12.228</c:v>
                </c:pt>
                <c:pt idx="282">
                  <c:v>12.492000000000001</c:v>
                </c:pt>
                <c:pt idx="283">
                  <c:v>11.456</c:v>
                </c:pt>
                <c:pt idx="284">
                  <c:v>11.772</c:v>
                </c:pt>
                <c:pt idx="285">
                  <c:v>11.944000000000001</c:v>
                </c:pt>
                <c:pt idx="286">
                  <c:v>11.628</c:v>
                </c:pt>
                <c:pt idx="287">
                  <c:v>8.2959999999999994</c:v>
                </c:pt>
                <c:pt idx="288">
                  <c:v>8.68</c:v>
                </c:pt>
                <c:pt idx="289">
                  <c:v>8.6159999999999997</c:v>
                </c:pt>
                <c:pt idx="290">
                  <c:v>7.6</c:v>
                </c:pt>
                <c:pt idx="291">
                  <c:v>6.6040000000000001</c:v>
                </c:pt>
                <c:pt idx="292">
                  <c:v>8.2319999999999993</c:v>
                </c:pt>
                <c:pt idx="293">
                  <c:v>9.3879999999999999</c:v>
                </c:pt>
                <c:pt idx="294">
                  <c:v>7.5720000000000001</c:v>
                </c:pt>
                <c:pt idx="295">
                  <c:v>7.8120000000000003</c:v>
                </c:pt>
                <c:pt idx="296">
                  <c:v>6.6719999999999997</c:v>
                </c:pt>
                <c:pt idx="297">
                  <c:v>6.7080000000000002</c:v>
                </c:pt>
                <c:pt idx="298">
                  <c:v>6.7240000000000002</c:v>
                </c:pt>
                <c:pt idx="299">
                  <c:v>6.2839999999999998</c:v>
                </c:pt>
                <c:pt idx="300">
                  <c:v>6.06</c:v>
                </c:pt>
                <c:pt idx="301">
                  <c:v>7.24</c:v>
                </c:pt>
                <c:pt idx="302">
                  <c:v>7.6040000000000001</c:v>
                </c:pt>
                <c:pt idx="303">
                  <c:v>6.5119999999999996</c:v>
                </c:pt>
                <c:pt idx="304">
                  <c:v>9.1080000000000005</c:v>
                </c:pt>
                <c:pt idx="305">
                  <c:v>7.4880000000000004</c:v>
                </c:pt>
                <c:pt idx="306">
                  <c:v>7.2839999999999998</c:v>
                </c:pt>
                <c:pt idx="307">
                  <c:v>7.8079999999999998</c:v>
                </c:pt>
                <c:pt idx="308">
                  <c:v>7.68</c:v>
                </c:pt>
                <c:pt idx="309">
                  <c:v>8.1679999999999993</c:v>
                </c:pt>
                <c:pt idx="310">
                  <c:v>6.7679999999999998</c:v>
                </c:pt>
                <c:pt idx="311">
                  <c:v>7.976</c:v>
                </c:pt>
                <c:pt idx="312">
                  <c:v>8.4600000000000009</c:v>
                </c:pt>
                <c:pt idx="313">
                  <c:v>8.2360000000000007</c:v>
                </c:pt>
                <c:pt idx="314">
                  <c:v>8.7720000000000002</c:v>
                </c:pt>
                <c:pt idx="315">
                  <c:v>10.356</c:v>
                </c:pt>
                <c:pt idx="316">
                  <c:v>10.792</c:v>
                </c:pt>
                <c:pt idx="317">
                  <c:v>10.224</c:v>
                </c:pt>
                <c:pt idx="318">
                  <c:v>9.7200000000000006</c:v>
                </c:pt>
                <c:pt idx="319">
                  <c:v>9.4079999999999995</c:v>
                </c:pt>
                <c:pt idx="320">
                  <c:v>9.3360000000000003</c:v>
                </c:pt>
                <c:pt idx="321">
                  <c:v>8.58</c:v>
                </c:pt>
                <c:pt idx="322">
                  <c:v>9.1</c:v>
                </c:pt>
                <c:pt idx="323">
                  <c:v>7.16</c:v>
                </c:pt>
                <c:pt idx="324">
                  <c:v>9.532</c:v>
                </c:pt>
                <c:pt idx="325">
                  <c:v>9.9480000000000004</c:v>
                </c:pt>
                <c:pt idx="326">
                  <c:v>14.02</c:v>
                </c:pt>
                <c:pt idx="327">
                  <c:v>14.016</c:v>
                </c:pt>
                <c:pt idx="328">
                  <c:v>15.28</c:v>
                </c:pt>
                <c:pt idx="329">
                  <c:v>14.156000000000001</c:v>
                </c:pt>
                <c:pt idx="330">
                  <c:v>13.036</c:v>
                </c:pt>
                <c:pt idx="331">
                  <c:v>12.683999999999999</c:v>
                </c:pt>
                <c:pt idx="332">
                  <c:v>11.44</c:v>
                </c:pt>
                <c:pt idx="333">
                  <c:v>10.88</c:v>
                </c:pt>
                <c:pt idx="334">
                  <c:v>13.596</c:v>
                </c:pt>
                <c:pt idx="335">
                  <c:v>15.04</c:v>
                </c:pt>
                <c:pt idx="336">
                  <c:v>24.324000000000002</c:v>
                </c:pt>
                <c:pt idx="337">
                  <c:v>25.416</c:v>
                </c:pt>
                <c:pt idx="338">
                  <c:v>22.9</c:v>
                </c:pt>
                <c:pt idx="339">
                  <c:v>22.728000000000002</c:v>
                </c:pt>
                <c:pt idx="340">
                  <c:v>22.372</c:v>
                </c:pt>
                <c:pt idx="341">
                  <c:v>21.936</c:v>
                </c:pt>
                <c:pt idx="342">
                  <c:v>24.16</c:v>
                </c:pt>
                <c:pt idx="343">
                  <c:v>22.56</c:v>
                </c:pt>
                <c:pt idx="344">
                  <c:v>12.916</c:v>
                </c:pt>
                <c:pt idx="345">
                  <c:v>12.832000000000001</c:v>
                </c:pt>
                <c:pt idx="346">
                  <c:v>11.44</c:v>
                </c:pt>
                <c:pt idx="347">
                  <c:v>9.9719999999999995</c:v>
                </c:pt>
                <c:pt idx="348">
                  <c:v>13.464</c:v>
                </c:pt>
                <c:pt idx="349">
                  <c:v>15.412000000000001</c:v>
                </c:pt>
                <c:pt idx="350">
                  <c:v>14.188000000000001</c:v>
                </c:pt>
                <c:pt idx="351">
                  <c:v>15.932</c:v>
                </c:pt>
                <c:pt idx="352">
                  <c:v>13.672000000000001</c:v>
                </c:pt>
                <c:pt idx="353">
                  <c:v>16.768000000000001</c:v>
                </c:pt>
                <c:pt idx="354">
                  <c:v>16.3</c:v>
                </c:pt>
                <c:pt idx="355">
                  <c:v>15.164</c:v>
                </c:pt>
                <c:pt idx="356">
                  <c:v>17.736000000000001</c:v>
                </c:pt>
                <c:pt idx="357">
                  <c:v>21.628</c:v>
                </c:pt>
                <c:pt idx="358">
                  <c:v>25.216000000000001</c:v>
                </c:pt>
                <c:pt idx="359">
                  <c:v>16.916</c:v>
                </c:pt>
                <c:pt idx="360">
                  <c:v>13.416</c:v>
                </c:pt>
                <c:pt idx="361">
                  <c:v>14.26</c:v>
                </c:pt>
                <c:pt idx="362">
                  <c:v>13.036</c:v>
                </c:pt>
                <c:pt idx="363">
                  <c:v>15.672000000000001</c:v>
                </c:pt>
                <c:pt idx="364">
                  <c:v>16.047999999999998</c:v>
                </c:pt>
                <c:pt idx="365">
                  <c:v>13.412000000000001</c:v>
                </c:pt>
                <c:pt idx="366">
                  <c:v>10.968</c:v>
                </c:pt>
                <c:pt idx="367">
                  <c:v>11.72</c:v>
                </c:pt>
                <c:pt idx="368">
                  <c:v>12.875999999999999</c:v>
                </c:pt>
                <c:pt idx="369">
                  <c:v>13.144</c:v>
                </c:pt>
                <c:pt idx="370">
                  <c:v>15.644</c:v>
                </c:pt>
                <c:pt idx="371">
                  <c:v>14.72</c:v>
                </c:pt>
                <c:pt idx="372">
                  <c:v>14.196</c:v>
                </c:pt>
                <c:pt idx="373">
                  <c:v>11.472</c:v>
                </c:pt>
                <c:pt idx="374">
                  <c:v>10.54</c:v>
                </c:pt>
                <c:pt idx="375">
                  <c:v>9.1880000000000006</c:v>
                </c:pt>
                <c:pt idx="376">
                  <c:v>13.635999999999999</c:v>
                </c:pt>
                <c:pt idx="377">
                  <c:v>10.948</c:v>
                </c:pt>
                <c:pt idx="378">
                  <c:v>8.0359999999999996</c:v>
                </c:pt>
                <c:pt idx="379">
                  <c:v>6.0439999999999996</c:v>
                </c:pt>
                <c:pt idx="380">
                  <c:v>6.1079999999999997</c:v>
                </c:pt>
                <c:pt idx="381">
                  <c:v>5.6</c:v>
                </c:pt>
                <c:pt idx="382">
                  <c:v>7.7359999999999998</c:v>
                </c:pt>
                <c:pt idx="383">
                  <c:v>7.8680000000000003</c:v>
                </c:pt>
                <c:pt idx="384">
                  <c:v>10.824</c:v>
                </c:pt>
                <c:pt idx="385">
                  <c:v>11.836</c:v>
                </c:pt>
                <c:pt idx="386">
                  <c:v>8.8879999999999999</c:v>
                </c:pt>
                <c:pt idx="387">
                  <c:v>8.1319999999999997</c:v>
                </c:pt>
                <c:pt idx="388">
                  <c:v>7.9080000000000004</c:v>
                </c:pt>
                <c:pt idx="389">
                  <c:v>7.48</c:v>
                </c:pt>
                <c:pt idx="390">
                  <c:v>6.2759999999999998</c:v>
                </c:pt>
                <c:pt idx="391">
                  <c:v>6.8879999999999999</c:v>
                </c:pt>
                <c:pt idx="392">
                  <c:v>7.0119999999999996</c:v>
                </c:pt>
                <c:pt idx="393">
                  <c:v>6.9119999999999999</c:v>
                </c:pt>
                <c:pt idx="394">
                  <c:v>7.3079999999999998</c:v>
                </c:pt>
                <c:pt idx="395">
                  <c:v>7.6120000000000001</c:v>
                </c:pt>
                <c:pt idx="396">
                  <c:v>7.7039999999999997</c:v>
                </c:pt>
                <c:pt idx="397">
                  <c:v>6.5759999999999996</c:v>
                </c:pt>
                <c:pt idx="398">
                  <c:v>5.968</c:v>
                </c:pt>
                <c:pt idx="399">
                  <c:v>6.7759999999999998</c:v>
                </c:pt>
                <c:pt idx="400">
                  <c:v>8.4</c:v>
                </c:pt>
                <c:pt idx="401">
                  <c:v>7.8239999999999998</c:v>
                </c:pt>
                <c:pt idx="402">
                  <c:v>6.5359999999999996</c:v>
                </c:pt>
                <c:pt idx="403">
                  <c:v>7.7160000000000002</c:v>
                </c:pt>
                <c:pt idx="404">
                  <c:v>7.3719999999999999</c:v>
                </c:pt>
                <c:pt idx="405">
                  <c:v>6.8920000000000003</c:v>
                </c:pt>
                <c:pt idx="406">
                  <c:v>6.78</c:v>
                </c:pt>
                <c:pt idx="407">
                  <c:v>6.5119999999999996</c:v>
                </c:pt>
                <c:pt idx="408">
                  <c:v>7.3559999999999999</c:v>
                </c:pt>
                <c:pt idx="409">
                  <c:v>8.016</c:v>
                </c:pt>
                <c:pt idx="410">
                  <c:v>7.5960000000000001</c:v>
                </c:pt>
                <c:pt idx="411">
                  <c:v>9.2759999999999998</c:v>
                </c:pt>
                <c:pt idx="412">
                  <c:v>8.7880000000000003</c:v>
                </c:pt>
                <c:pt idx="413">
                  <c:v>9.3320000000000007</c:v>
                </c:pt>
                <c:pt idx="414">
                  <c:v>11.004</c:v>
                </c:pt>
                <c:pt idx="415">
                  <c:v>11.236000000000001</c:v>
                </c:pt>
                <c:pt idx="416">
                  <c:v>9.8559999999999999</c:v>
                </c:pt>
                <c:pt idx="417">
                  <c:v>9.4879999999999995</c:v>
                </c:pt>
                <c:pt idx="418">
                  <c:v>10.28</c:v>
                </c:pt>
                <c:pt idx="419">
                  <c:v>10.744</c:v>
                </c:pt>
                <c:pt idx="420">
                  <c:v>12.164</c:v>
                </c:pt>
                <c:pt idx="421">
                  <c:v>20.684000000000001</c:v>
                </c:pt>
                <c:pt idx="422">
                  <c:v>18.992000000000001</c:v>
                </c:pt>
                <c:pt idx="423">
                  <c:v>19.667999999999999</c:v>
                </c:pt>
                <c:pt idx="424">
                  <c:v>20.312000000000001</c:v>
                </c:pt>
                <c:pt idx="425">
                  <c:v>20.928000000000001</c:v>
                </c:pt>
                <c:pt idx="426">
                  <c:v>23.908000000000001</c:v>
                </c:pt>
                <c:pt idx="427">
                  <c:v>27.72</c:v>
                </c:pt>
                <c:pt idx="428">
                  <c:v>19.579999999999998</c:v>
                </c:pt>
                <c:pt idx="429">
                  <c:v>15.891999999999999</c:v>
                </c:pt>
                <c:pt idx="430">
                  <c:v>14.164</c:v>
                </c:pt>
                <c:pt idx="431">
                  <c:v>15.231999999999999</c:v>
                </c:pt>
                <c:pt idx="432">
                  <c:v>22.288</c:v>
                </c:pt>
                <c:pt idx="433">
                  <c:v>27.783999999999999</c:v>
                </c:pt>
                <c:pt idx="434">
                  <c:v>25.303999999999998</c:v>
                </c:pt>
                <c:pt idx="435">
                  <c:v>25.872</c:v>
                </c:pt>
                <c:pt idx="436">
                  <c:v>24.288</c:v>
                </c:pt>
                <c:pt idx="437">
                  <c:v>22.68</c:v>
                </c:pt>
                <c:pt idx="438">
                  <c:v>24.04</c:v>
                </c:pt>
                <c:pt idx="439">
                  <c:v>17.536000000000001</c:v>
                </c:pt>
                <c:pt idx="440">
                  <c:v>14.688000000000001</c:v>
                </c:pt>
                <c:pt idx="441">
                  <c:v>13.268000000000001</c:v>
                </c:pt>
                <c:pt idx="442">
                  <c:v>11.247999999999999</c:v>
                </c:pt>
                <c:pt idx="443">
                  <c:v>12.788</c:v>
                </c:pt>
                <c:pt idx="444">
                  <c:v>14.936</c:v>
                </c:pt>
                <c:pt idx="445">
                  <c:v>15.032</c:v>
                </c:pt>
                <c:pt idx="446">
                  <c:v>12.555999999999999</c:v>
                </c:pt>
                <c:pt idx="447">
                  <c:v>10.444000000000001</c:v>
                </c:pt>
                <c:pt idx="448">
                  <c:v>12.08</c:v>
                </c:pt>
                <c:pt idx="449">
                  <c:v>13.76</c:v>
                </c:pt>
                <c:pt idx="450">
                  <c:v>12.696</c:v>
                </c:pt>
                <c:pt idx="451">
                  <c:v>13.616</c:v>
                </c:pt>
                <c:pt idx="452">
                  <c:v>16.655999999999999</c:v>
                </c:pt>
                <c:pt idx="453">
                  <c:v>12.868</c:v>
                </c:pt>
                <c:pt idx="454">
                  <c:v>12.6</c:v>
                </c:pt>
                <c:pt idx="455">
                  <c:v>20.896000000000001</c:v>
                </c:pt>
                <c:pt idx="456">
                  <c:v>29.16</c:v>
                </c:pt>
                <c:pt idx="457">
                  <c:v>28.52</c:v>
                </c:pt>
                <c:pt idx="458">
                  <c:v>27.632000000000001</c:v>
                </c:pt>
                <c:pt idx="459">
                  <c:v>28.948</c:v>
                </c:pt>
                <c:pt idx="460">
                  <c:v>32.143999999999998</c:v>
                </c:pt>
                <c:pt idx="461">
                  <c:v>29.731999999999999</c:v>
                </c:pt>
                <c:pt idx="462">
                  <c:v>31.207999999999998</c:v>
                </c:pt>
                <c:pt idx="463">
                  <c:v>30.652000000000001</c:v>
                </c:pt>
                <c:pt idx="464">
                  <c:v>30.783999999999999</c:v>
                </c:pt>
                <c:pt idx="465">
                  <c:v>27.963999999999999</c:v>
                </c:pt>
                <c:pt idx="466">
                  <c:v>22.904</c:v>
                </c:pt>
                <c:pt idx="467">
                  <c:v>12</c:v>
                </c:pt>
                <c:pt idx="468">
                  <c:v>14.744</c:v>
                </c:pt>
                <c:pt idx="469">
                  <c:v>11.555999999999999</c:v>
                </c:pt>
                <c:pt idx="470">
                  <c:v>11.112</c:v>
                </c:pt>
                <c:pt idx="471">
                  <c:v>9.6080000000000005</c:v>
                </c:pt>
                <c:pt idx="472">
                  <c:v>11.992000000000001</c:v>
                </c:pt>
                <c:pt idx="473">
                  <c:v>13.188000000000001</c:v>
                </c:pt>
                <c:pt idx="474">
                  <c:v>12.731999999999999</c:v>
                </c:pt>
                <c:pt idx="475">
                  <c:v>13.055999999999999</c:v>
                </c:pt>
                <c:pt idx="476">
                  <c:v>13.08</c:v>
                </c:pt>
                <c:pt idx="477">
                  <c:v>13.268000000000001</c:v>
                </c:pt>
                <c:pt idx="478">
                  <c:v>12.472</c:v>
                </c:pt>
                <c:pt idx="479">
                  <c:v>10.608000000000001</c:v>
                </c:pt>
                <c:pt idx="480">
                  <c:v>9.048</c:v>
                </c:pt>
                <c:pt idx="481">
                  <c:v>8.82</c:v>
                </c:pt>
                <c:pt idx="482">
                  <c:v>6.8319999999999999</c:v>
                </c:pt>
                <c:pt idx="483">
                  <c:v>5.9720000000000004</c:v>
                </c:pt>
                <c:pt idx="484">
                  <c:v>5.032</c:v>
                </c:pt>
                <c:pt idx="485">
                  <c:v>6.1079999999999997</c:v>
                </c:pt>
                <c:pt idx="486">
                  <c:v>7.1360000000000001</c:v>
                </c:pt>
                <c:pt idx="487">
                  <c:v>7.5960000000000001</c:v>
                </c:pt>
                <c:pt idx="488">
                  <c:v>7.492</c:v>
                </c:pt>
                <c:pt idx="489">
                  <c:v>7.46</c:v>
                </c:pt>
                <c:pt idx="490">
                  <c:v>8.4239999999999995</c:v>
                </c:pt>
                <c:pt idx="491">
                  <c:v>9.2799999999999994</c:v>
                </c:pt>
                <c:pt idx="492">
                  <c:v>6.92</c:v>
                </c:pt>
                <c:pt idx="493">
                  <c:v>7.008</c:v>
                </c:pt>
                <c:pt idx="494">
                  <c:v>7.1159999999999997</c:v>
                </c:pt>
                <c:pt idx="495">
                  <c:v>7.8079999999999998</c:v>
                </c:pt>
                <c:pt idx="496">
                  <c:v>8.7959999999999994</c:v>
                </c:pt>
                <c:pt idx="497">
                  <c:v>9.5</c:v>
                </c:pt>
                <c:pt idx="498">
                  <c:v>8.1240000000000006</c:v>
                </c:pt>
                <c:pt idx="499">
                  <c:v>7.7039999999999997</c:v>
                </c:pt>
                <c:pt idx="500">
                  <c:v>6.2039999999999997</c:v>
                </c:pt>
                <c:pt idx="501">
                  <c:v>6.5039999999999996</c:v>
                </c:pt>
                <c:pt idx="502">
                  <c:v>5.5359999999999996</c:v>
                </c:pt>
                <c:pt idx="503">
                  <c:v>6.0839999999999996</c:v>
                </c:pt>
                <c:pt idx="504">
                  <c:v>7.12</c:v>
                </c:pt>
                <c:pt idx="505">
                  <c:v>7.2439999999999998</c:v>
                </c:pt>
                <c:pt idx="506">
                  <c:v>8.9719999999999995</c:v>
                </c:pt>
                <c:pt idx="507">
                  <c:v>8.8320000000000007</c:v>
                </c:pt>
                <c:pt idx="508">
                  <c:v>8.2639999999999993</c:v>
                </c:pt>
                <c:pt idx="509">
                  <c:v>8.2119999999999997</c:v>
                </c:pt>
                <c:pt idx="510">
                  <c:v>11.704000000000001</c:v>
                </c:pt>
                <c:pt idx="511">
                  <c:v>9.5920000000000005</c:v>
                </c:pt>
                <c:pt idx="512">
                  <c:v>9.6359999999999992</c:v>
                </c:pt>
                <c:pt idx="513">
                  <c:v>10.119999999999999</c:v>
                </c:pt>
                <c:pt idx="514">
                  <c:v>10.172000000000001</c:v>
                </c:pt>
                <c:pt idx="515">
                  <c:v>9.7919999999999998</c:v>
                </c:pt>
                <c:pt idx="516">
                  <c:v>12.416</c:v>
                </c:pt>
                <c:pt idx="517">
                  <c:v>15.464</c:v>
                </c:pt>
                <c:pt idx="518">
                  <c:v>14.5</c:v>
                </c:pt>
                <c:pt idx="519">
                  <c:v>15.372</c:v>
                </c:pt>
                <c:pt idx="520">
                  <c:v>17.643999999999998</c:v>
                </c:pt>
                <c:pt idx="521">
                  <c:v>19.276</c:v>
                </c:pt>
                <c:pt idx="522">
                  <c:v>16.771999999999998</c:v>
                </c:pt>
                <c:pt idx="523">
                  <c:v>18.899999999999999</c:v>
                </c:pt>
                <c:pt idx="524">
                  <c:v>19.288</c:v>
                </c:pt>
                <c:pt idx="525">
                  <c:v>24.204000000000001</c:v>
                </c:pt>
                <c:pt idx="526">
                  <c:v>32.752000000000002</c:v>
                </c:pt>
                <c:pt idx="527">
                  <c:v>30.632000000000001</c:v>
                </c:pt>
                <c:pt idx="528">
                  <c:v>23.652000000000001</c:v>
                </c:pt>
                <c:pt idx="529">
                  <c:v>27.091999999999999</c:v>
                </c:pt>
                <c:pt idx="530">
                  <c:v>27.408000000000001</c:v>
                </c:pt>
                <c:pt idx="531">
                  <c:v>22.972000000000001</c:v>
                </c:pt>
                <c:pt idx="532">
                  <c:v>19.48</c:v>
                </c:pt>
                <c:pt idx="533">
                  <c:v>18.687999999999999</c:v>
                </c:pt>
                <c:pt idx="534">
                  <c:v>20.056000000000001</c:v>
                </c:pt>
                <c:pt idx="535">
                  <c:v>24.867999999999999</c:v>
                </c:pt>
                <c:pt idx="536">
                  <c:v>21.423999999999999</c:v>
                </c:pt>
                <c:pt idx="537">
                  <c:v>17.48</c:v>
                </c:pt>
                <c:pt idx="538">
                  <c:v>14.936</c:v>
                </c:pt>
                <c:pt idx="539">
                  <c:v>14.288</c:v>
                </c:pt>
                <c:pt idx="540">
                  <c:v>16.027999999999999</c:v>
                </c:pt>
                <c:pt idx="541">
                  <c:v>18.064</c:v>
                </c:pt>
                <c:pt idx="542">
                  <c:v>15.952</c:v>
                </c:pt>
                <c:pt idx="543">
                  <c:v>18.524000000000001</c:v>
                </c:pt>
                <c:pt idx="544">
                  <c:v>16.504000000000001</c:v>
                </c:pt>
                <c:pt idx="545">
                  <c:v>20.943999999999999</c:v>
                </c:pt>
                <c:pt idx="546">
                  <c:v>23.556000000000001</c:v>
                </c:pt>
                <c:pt idx="547">
                  <c:v>21.827999999999999</c:v>
                </c:pt>
                <c:pt idx="548">
                  <c:v>20.116</c:v>
                </c:pt>
                <c:pt idx="549">
                  <c:v>23.675999999999998</c:v>
                </c:pt>
                <c:pt idx="550">
                  <c:v>38.256</c:v>
                </c:pt>
                <c:pt idx="551">
                  <c:v>33.119999999999997</c:v>
                </c:pt>
                <c:pt idx="552">
                  <c:v>31.015999999999998</c:v>
                </c:pt>
                <c:pt idx="553">
                  <c:v>29.704000000000001</c:v>
                </c:pt>
                <c:pt idx="554">
                  <c:v>29.187999999999999</c:v>
                </c:pt>
                <c:pt idx="555">
                  <c:v>24.224</c:v>
                </c:pt>
                <c:pt idx="556">
                  <c:v>28.391999999999999</c:v>
                </c:pt>
                <c:pt idx="557">
                  <c:v>27.216000000000001</c:v>
                </c:pt>
                <c:pt idx="558">
                  <c:v>24.864000000000001</c:v>
                </c:pt>
                <c:pt idx="559">
                  <c:v>21.12</c:v>
                </c:pt>
                <c:pt idx="560">
                  <c:v>15.404</c:v>
                </c:pt>
                <c:pt idx="561">
                  <c:v>14.728</c:v>
                </c:pt>
                <c:pt idx="562">
                  <c:v>11.42</c:v>
                </c:pt>
                <c:pt idx="563">
                  <c:v>11.96</c:v>
                </c:pt>
                <c:pt idx="564">
                  <c:v>10.523999999999999</c:v>
                </c:pt>
                <c:pt idx="565">
                  <c:v>9.68</c:v>
                </c:pt>
                <c:pt idx="566">
                  <c:v>11.052</c:v>
                </c:pt>
                <c:pt idx="567">
                  <c:v>12.391999999999999</c:v>
                </c:pt>
                <c:pt idx="568">
                  <c:v>14.068</c:v>
                </c:pt>
                <c:pt idx="569">
                  <c:v>10.023999999999999</c:v>
                </c:pt>
                <c:pt idx="570">
                  <c:v>8.5039999999999996</c:v>
                </c:pt>
                <c:pt idx="571">
                  <c:v>11.148</c:v>
                </c:pt>
                <c:pt idx="572">
                  <c:v>9.9239999999999995</c:v>
                </c:pt>
                <c:pt idx="573">
                  <c:v>10.391999999999999</c:v>
                </c:pt>
                <c:pt idx="574">
                  <c:v>10.76</c:v>
                </c:pt>
                <c:pt idx="575">
                  <c:v>10.124000000000001</c:v>
                </c:pt>
                <c:pt idx="576">
                  <c:v>11.08</c:v>
                </c:pt>
                <c:pt idx="577">
                  <c:v>10.88</c:v>
                </c:pt>
                <c:pt idx="578">
                  <c:v>10.724</c:v>
                </c:pt>
                <c:pt idx="579">
                  <c:v>11.792</c:v>
                </c:pt>
                <c:pt idx="580">
                  <c:v>12.516</c:v>
                </c:pt>
                <c:pt idx="581">
                  <c:v>10.571999999999999</c:v>
                </c:pt>
                <c:pt idx="582">
                  <c:v>7.8879999999999999</c:v>
                </c:pt>
                <c:pt idx="583">
                  <c:v>8.1</c:v>
                </c:pt>
                <c:pt idx="584">
                  <c:v>5.3879999999999999</c:v>
                </c:pt>
                <c:pt idx="585">
                  <c:v>4.5199999999999996</c:v>
                </c:pt>
                <c:pt idx="586">
                  <c:v>5.3</c:v>
                </c:pt>
                <c:pt idx="587">
                  <c:v>5.0839999999999996</c:v>
                </c:pt>
                <c:pt idx="588">
                  <c:v>5.3239999999999998</c:v>
                </c:pt>
                <c:pt idx="589">
                  <c:v>6.8760000000000003</c:v>
                </c:pt>
                <c:pt idx="590">
                  <c:v>7.44</c:v>
                </c:pt>
                <c:pt idx="591">
                  <c:v>6.944</c:v>
                </c:pt>
                <c:pt idx="592">
                  <c:v>8.64</c:v>
                </c:pt>
                <c:pt idx="593">
                  <c:v>8.3079999999999998</c:v>
                </c:pt>
                <c:pt idx="594">
                  <c:v>7.9</c:v>
                </c:pt>
                <c:pt idx="595">
                  <c:v>7.8520000000000003</c:v>
                </c:pt>
                <c:pt idx="596">
                  <c:v>8.0039999999999996</c:v>
                </c:pt>
                <c:pt idx="597">
                  <c:v>7.8360000000000003</c:v>
                </c:pt>
                <c:pt idx="598">
                  <c:v>7.8559999999999999</c:v>
                </c:pt>
                <c:pt idx="599">
                  <c:v>7.4119999999999999</c:v>
                </c:pt>
                <c:pt idx="600">
                  <c:v>7.2320000000000002</c:v>
                </c:pt>
                <c:pt idx="601">
                  <c:v>8.1359999999999992</c:v>
                </c:pt>
                <c:pt idx="602">
                  <c:v>6.36</c:v>
                </c:pt>
                <c:pt idx="603">
                  <c:v>7.3159999999999998</c:v>
                </c:pt>
                <c:pt idx="604">
                  <c:v>5.9359999999999999</c:v>
                </c:pt>
                <c:pt idx="605">
                  <c:v>5.9880000000000004</c:v>
                </c:pt>
                <c:pt idx="606">
                  <c:v>10.039999999999999</c:v>
                </c:pt>
                <c:pt idx="607">
                  <c:v>13.188000000000001</c:v>
                </c:pt>
                <c:pt idx="608">
                  <c:v>15.004</c:v>
                </c:pt>
                <c:pt idx="609">
                  <c:v>19.536000000000001</c:v>
                </c:pt>
                <c:pt idx="610">
                  <c:v>17.056000000000001</c:v>
                </c:pt>
                <c:pt idx="611">
                  <c:v>12.72</c:v>
                </c:pt>
                <c:pt idx="612">
                  <c:v>15.512</c:v>
                </c:pt>
                <c:pt idx="613">
                  <c:v>15.172000000000001</c:v>
                </c:pt>
                <c:pt idx="614">
                  <c:v>17.884</c:v>
                </c:pt>
                <c:pt idx="615">
                  <c:v>15.016</c:v>
                </c:pt>
                <c:pt idx="616">
                  <c:v>15.596</c:v>
                </c:pt>
                <c:pt idx="617">
                  <c:v>14.404</c:v>
                </c:pt>
                <c:pt idx="618">
                  <c:v>14.32</c:v>
                </c:pt>
                <c:pt idx="619">
                  <c:v>14.683999999999999</c:v>
                </c:pt>
                <c:pt idx="620">
                  <c:v>14.18</c:v>
                </c:pt>
                <c:pt idx="621">
                  <c:v>14.724</c:v>
                </c:pt>
                <c:pt idx="622">
                  <c:v>16.7</c:v>
                </c:pt>
                <c:pt idx="623">
                  <c:v>15.512</c:v>
                </c:pt>
                <c:pt idx="624">
                  <c:v>17.283999999999999</c:v>
                </c:pt>
                <c:pt idx="625">
                  <c:v>21.92</c:v>
                </c:pt>
                <c:pt idx="626">
                  <c:v>18.172000000000001</c:v>
                </c:pt>
                <c:pt idx="627">
                  <c:v>16.015999999999998</c:v>
                </c:pt>
                <c:pt idx="628">
                  <c:v>19.852</c:v>
                </c:pt>
                <c:pt idx="629">
                  <c:v>18.212</c:v>
                </c:pt>
                <c:pt idx="630">
                  <c:v>19.5</c:v>
                </c:pt>
                <c:pt idx="631">
                  <c:v>18.475999999999999</c:v>
                </c:pt>
                <c:pt idx="632">
                  <c:v>16.82</c:v>
                </c:pt>
                <c:pt idx="633">
                  <c:v>13.052</c:v>
                </c:pt>
                <c:pt idx="634">
                  <c:v>16.303999999999998</c:v>
                </c:pt>
                <c:pt idx="635">
                  <c:v>16.864000000000001</c:v>
                </c:pt>
                <c:pt idx="636">
                  <c:v>13.988</c:v>
                </c:pt>
                <c:pt idx="637">
                  <c:v>19.38</c:v>
                </c:pt>
                <c:pt idx="638">
                  <c:v>15.747999999999999</c:v>
                </c:pt>
                <c:pt idx="639">
                  <c:v>12.587999999999999</c:v>
                </c:pt>
                <c:pt idx="640">
                  <c:v>14.135999999999999</c:v>
                </c:pt>
                <c:pt idx="641">
                  <c:v>16.308</c:v>
                </c:pt>
                <c:pt idx="642">
                  <c:v>13.827999999999999</c:v>
                </c:pt>
                <c:pt idx="643">
                  <c:v>9.8160000000000007</c:v>
                </c:pt>
                <c:pt idx="644">
                  <c:v>10.603999999999999</c:v>
                </c:pt>
                <c:pt idx="645">
                  <c:v>12.08</c:v>
                </c:pt>
                <c:pt idx="646">
                  <c:v>10.852</c:v>
                </c:pt>
                <c:pt idx="647">
                  <c:v>10.948</c:v>
                </c:pt>
                <c:pt idx="648">
                  <c:v>11.715999999999999</c:v>
                </c:pt>
                <c:pt idx="649">
                  <c:v>12.816000000000001</c:v>
                </c:pt>
                <c:pt idx="650">
                  <c:v>12.188000000000001</c:v>
                </c:pt>
                <c:pt idx="651">
                  <c:v>13.62</c:v>
                </c:pt>
                <c:pt idx="652">
                  <c:v>14.336</c:v>
                </c:pt>
                <c:pt idx="653">
                  <c:v>10.144</c:v>
                </c:pt>
                <c:pt idx="654">
                  <c:v>10.368</c:v>
                </c:pt>
                <c:pt idx="655">
                  <c:v>10.624000000000001</c:v>
                </c:pt>
                <c:pt idx="656">
                  <c:v>11.256</c:v>
                </c:pt>
                <c:pt idx="657">
                  <c:v>10.048</c:v>
                </c:pt>
                <c:pt idx="658">
                  <c:v>10.752000000000001</c:v>
                </c:pt>
                <c:pt idx="659">
                  <c:v>9.9879999999999995</c:v>
                </c:pt>
                <c:pt idx="660">
                  <c:v>9.7479999999999993</c:v>
                </c:pt>
                <c:pt idx="661">
                  <c:v>8.6639999999999997</c:v>
                </c:pt>
                <c:pt idx="662">
                  <c:v>9.1199999999999992</c:v>
                </c:pt>
                <c:pt idx="663">
                  <c:v>8.952</c:v>
                </c:pt>
                <c:pt idx="664">
                  <c:v>7.444</c:v>
                </c:pt>
                <c:pt idx="665">
                  <c:v>7.8920000000000003</c:v>
                </c:pt>
                <c:pt idx="666">
                  <c:v>7.2439999999999998</c:v>
                </c:pt>
                <c:pt idx="667">
                  <c:v>9.2759999999999998</c:v>
                </c:pt>
                <c:pt idx="668">
                  <c:v>8.8439999999999994</c:v>
                </c:pt>
                <c:pt idx="669">
                  <c:v>7.42</c:v>
                </c:pt>
                <c:pt idx="670">
                  <c:v>6.5720000000000001</c:v>
                </c:pt>
                <c:pt idx="671">
                  <c:v>7.2560000000000002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'635948410999265173export'!$D$1</c:f>
              <c:strCache>
                <c:ptCount val="1"/>
                <c:pt idx="0">
                  <c:v>RAZLIKA [%]</c:v>
                </c:pt>
              </c:strCache>
            </c:strRef>
          </c:tx>
          <c:marker>
            <c:symbol val="none"/>
          </c:marker>
          <c:xVal>
            <c:numRef>
              <c:f>'635948410999265173export'!$A$2:$A$673</c:f>
              <c:numCache>
                <c:formatCode>m/d/yyyy\ h:mm</c:formatCode>
                <c:ptCount val="672"/>
                <c:pt idx="0">
                  <c:v>40231.010416666664</c:v>
                </c:pt>
                <c:pt idx="1">
                  <c:v>40231.020833333336</c:v>
                </c:pt>
                <c:pt idx="2">
                  <c:v>40231.03125</c:v>
                </c:pt>
                <c:pt idx="3">
                  <c:v>40231.041666666664</c:v>
                </c:pt>
                <c:pt idx="4">
                  <c:v>40231.052083333336</c:v>
                </c:pt>
                <c:pt idx="5">
                  <c:v>40231.0625</c:v>
                </c:pt>
                <c:pt idx="6">
                  <c:v>40231.072916666664</c:v>
                </c:pt>
                <c:pt idx="7">
                  <c:v>40231.083333333336</c:v>
                </c:pt>
                <c:pt idx="8">
                  <c:v>40231.09375</c:v>
                </c:pt>
                <c:pt idx="9">
                  <c:v>40231.104166666664</c:v>
                </c:pt>
                <c:pt idx="10">
                  <c:v>40231.114583333336</c:v>
                </c:pt>
                <c:pt idx="11">
                  <c:v>40231.125</c:v>
                </c:pt>
                <c:pt idx="12">
                  <c:v>40231.135416666664</c:v>
                </c:pt>
                <c:pt idx="13">
                  <c:v>40231.145833333336</c:v>
                </c:pt>
                <c:pt idx="14">
                  <c:v>40231.15625</c:v>
                </c:pt>
                <c:pt idx="15">
                  <c:v>40231.166666666664</c:v>
                </c:pt>
                <c:pt idx="16">
                  <c:v>40231.177083333336</c:v>
                </c:pt>
                <c:pt idx="17">
                  <c:v>40231.1875</c:v>
                </c:pt>
                <c:pt idx="18">
                  <c:v>40231.197916666664</c:v>
                </c:pt>
                <c:pt idx="19">
                  <c:v>40231.208333333336</c:v>
                </c:pt>
                <c:pt idx="20">
                  <c:v>40231.21875</c:v>
                </c:pt>
                <c:pt idx="21">
                  <c:v>40231.229166666664</c:v>
                </c:pt>
                <c:pt idx="22">
                  <c:v>40231.239583333336</c:v>
                </c:pt>
                <c:pt idx="23">
                  <c:v>40231.25</c:v>
                </c:pt>
                <c:pt idx="24">
                  <c:v>40231.260416666664</c:v>
                </c:pt>
                <c:pt idx="25">
                  <c:v>40231.270833333336</c:v>
                </c:pt>
                <c:pt idx="26">
                  <c:v>40231.28125</c:v>
                </c:pt>
                <c:pt idx="27">
                  <c:v>40231.291666666664</c:v>
                </c:pt>
                <c:pt idx="28">
                  <c:v>40231.302083333336</c:v>
                </c:pt>
                <c:pt idx="29">
                  <c:v>40231.3125</c:v>
                </c:pt>
                <c:pt idx="30">
                  <c:v>40231.322916666664</c:v>
                </c:pt>
                <c:pt idx="31">
                  <c:v>40231.333333333336</c:v>
                </c:pt>
                <c:pt idx="32">
                  <c:v>40231.34375</c:v>
                </c:pt>
                <c:pt idx="33">
                  <c:v>40231.354166666664</c:v>
                </c:pt>
                <c:pt idx="34">
                  <c:v>40231.364583333336</c:v>
                </c:pt>
                <c:pt idx="35">
                  <c:v>40231.375</c:v>
                </c:pt>
                <c:pt idx="36">
                  <c:v>40231.385416666664</c:v>
                </c:pt>
                <c:pt idx="37">
                  <c:v>40231.395833333336</c:v>
                </c:pt>
                <c:pt idx="38">
                  <c:v>40231.40625</c:v>
                </c:pt>
                <c:pt idx="39">
                  <c:v>40231.416666666664</c:v>
                </c:pt>
                <c:pt idx="40">
                  <c:v>40231.427083333336</c:v>
                </c:pt>
                <c:pt idx="41">
                  <c:v>40231.4375</c:v>
                </c:pt>
                <c:pt idx="42">
                  <c:v>40231.447916666664</c:v>
                </c:pt>
                <c:pt idx="43">
                  <c:v>40231.458333333336</c:v>
                </c:pt>
                <c:pt idx="44">
                  <c:v>40231.46875</c:v>
                </c:pt>
                <c:pt idx="45">
                  <c:v>40231.479166666664</c:v>
                </c:pt>
                <c:pt idx="46">
                  <c:v>40231.489583333336</c:v>
                </c:pt>
                <c:pt idx="47">
                  <c:v>40231.5</c:v>
                </c:pt>
                <c:pt idx="48">
                  <c:v>40231.510416666664</c:v>
                </c:pt>
                <c:pt idx="49">
                  <c:v>40231.520833333336</c:v>
                </c:pt>
                <c:pt idx="50">
                  <c:v>40231.53125</c:v>
                </c:pt>
                <c:pt idx="51">
                  <c:v>40231.541666666664</c:v>
                </c:pt>
                <c:pt idx="52">
                  <c:v>40231.552083333336</c:v>
                </c:pt>
                <c:pt idx="53">
                  <c:v>40231.5625</c:v>
                </c:pt>
                <c:pt idx="54">
                  <c:v>40231.572916666664</c:v>
                </c:pt>
                <c:pt idx="55">
                  <c:v>40231.583333333336</c:v>
                </c:pt>
                <c:pt idx="56">
                  <c:v>40231.59375</c:v>
                </c:pt>
                <c:pt idx="57">
                  <c:v>40231.604166666664</c:v>
                </c:pt>
                <c:pt idx="58">
                  <c:v>40231.614583333336</c:v>
                </c:pt>
                <c:pt idx="59">
                  <c:v>40231.625</c:v>
                </c:pt>
                <c:pt idx="60">
                  <c:v>40231.635416666664</c:v>
                </c:pt>
                <c:pt idx="61">
                  <c:v>40231.645833333336</c:v>
                </c:pt>
                <c:pt idx="62">
                  <c:v>40231.65625</c:v>
                </c:pt>
                <c:pt idx="63">
                  <c:v>40231.666666666664</c:v>
                </c:pt>
                <c:pt idx="64">
                  <c:v>40231.677083333336</c:v>
                </c:pt>
                <c:pt idx="65">
                  <c:v>40231.6875</c:v>
                </c:pt>
                <c:pt idx="66">
                  <c:v>40231.697916666664</c:v>
                </c:pt>
                <c:pt idx="67">
                  <c:v>40231.708333333336</c:v>
                </c:pt>
                <c:pt idx="68">
                  <c:v>40231.71875</c:v>
                </c:pt>
                <c:pt idx="69">
                  <c:v>40231.729166666664</c:v>
                </c:pt>
                <c:pt idx="70">
                  <c:v>40231.739583333336</c:v>
                </c:pt>
                <c:pt idx="71">
                  <c:v>40231.75</c:v>
                </c:pt>
                <c:pt idx="72">
                  <c:v>40231.760416666664</c:v>
                </c:pt>
                <c:pt idx="73">
                  <c:v>40231.770833333336</c:v>
                </c:pt>
                <c:pt idx="74">
                  <c:v>40231.78125</c:v>
                </c:pt>
                <c:pt idx="75">
                  <c:v>40231.791666666664</c:v>
                </c:pt>
                <c:pt idx="76">
                  <c:v>40231.802083333336</c:v>
                </c:pt>
                <c:pt idx="77">
                  <c:v>40231.8125</c:v>
                </c:pt>
                <c:pt idx="78">
                  <c:v>40231.822916666664</c:v>
                </c:pt>
                <c:pt idx="79">
                  <c:v>40231.833333333336</c:v>
                </c:pt>
                <c:pt idx="80">
                  <c:v>40231.84375</c:v>
                </c:pt>
                <c:pt idx="81">
                  <c:v>40231.854166666664</c:v>
                </c:pt>
                <c:pt idx="82">
                  <c:v>40231.864583333336</c:v>
                </c:pt>
                <c:pt idx="83">
                  <c:v>40231.875</c:v>
                </c:pt>
                <c:pt idx="84">
                  <c:v>40231.885416666664</c:v>
                </c:pt>
                <c:pt idx="85">
                  <c:v>40231.895833333336</c:v>
                </c:pt>
                <c:pt idx="86">
                  <c:v>40231.90625</c:v>
                </c:pt>
                <c:pt idx="87">
                  <c:v>40231.916666666664</c:v>
                </c:pt>
                <c:pt idx="88">
                  <c:v>40231.927083333336</c:v>
                </c:pt>
                <c:pt idx="89">
                  <c:v>40231.9375</c:v>
                </c:pt>
                <c:pt idx="90">
                  <c:v>40231.947916666664</c:v>
                </c:pt>
                <c:pt idx="91">
                  <c:v>40231.958333333336</c:v>
                </c:pt>
                <c:pt idx="92">
                  <c:v>40231.96875</c:v>
                </c:pt>
                <c:pt idx="93">
                  <c:v>40231.979166666664</c:v>
                </c:pt>
                <c:pt idx="94">
                  <c:v>40231.989583333336</c:v>
                </c:pt>
                <c:pt idx="95">
                  <c:v>40232</c:v>
                </c:pt>
                <c:pt idx="96">
                  <c:v>40232.010416666664</c:v>
                </c:pt>
                <c:pt idx="97">
                  <c:v>40232.020833333336</c:v>
                </c:pt>
                <c:pt idx="98">
                  <c:v>40232.03125</c:v>
                </c:pt>
                <c:pt idx="99">
                  <c:v>40232.041666666664</c:v>
                </c:pt>
                <c:pt idx="100">
                  <c:v>40232.052083333336</c:v>
                </c:pt>
                <c:pt idx="101">
                  <c:v>40232.0625</c:v>
                </c:pt>
                <c:pt idx="102">
                  <c:v>40232.072916666664</c:v>
                </c:pt>
                <c:pt idx="103">
                  <c:v>40232.083333333336</c:v>
                </c:pt>
                <c:pt idx="104">
                  <c:v>40232.09375</c:v>
                </c:pt>
                <c:pt idx="105">
                  <c:v>40232.104166666664</c:v>
                </c:pt>
                <c:pt idx="106">
                  <c:v>40232.114583333336</c:v>
                </c:pt>
                <c:pt idx="107">
                  <c:v>40232.125</c:v>
                </c:pt>
                <c:pt idx="108">
                  <c:v>40232.135416666664</c:v>
                </c:pt>
                <c:pt idx="109">
                  <c:v>40232.145833333336</c:v>
                </c:pt>
                <c:pt idx="110">
                  <c:v>40232.15625</c:v>
                </c:pt>
                <c:pt idx="111">
                  <c:v>40232.166666666664</c:v>
                </c:pt>
                <c:pt idx="112">
                  <c:v>40232.177083333336</c:v>
                </c:pt>
                <c:pt idx="113">
                  <c:v>40232.1875</c:v>
                </c:pt>
                <c:pt idx="114">
                  <c:v>40232.197916666664</c:v>
                </c:pt>
                <c:pt idx="115">
                  <c:v>40232.208333333336</c:v>
                </c:pt>
                <c:pt idx="116">
                  <c:v>40232.21875</c:v>
                </c:pt>
                <c:pt idx="117">
                  <c:v>40232.229166666664</c:v>
                </c:pt>
                <c:pt idx="118">
                  <c:v>40232.239583333336</c:v>
                </c:pt>
                <c:pt idx="119">
                  <c:v>40232.25</c:v>
                </c:pt>
                <c:pt idx="120">
                  <c:v>40232.260416666664</c:v>
                </c:pt>
                <c:pt idx="121">
                  <c:v>40232.270833333336</c:v>
                </c:pt>
                <c:pt idx="122">
                  <c:v>40232.28125</c:v>
                </c:pt>
                <c:pt idx="123">
                  <c:v>40232.291666666664</c:v>
                </c:pt>
                <c:pt idx="124">
                  <c:v>40232.302083333336</c:v>
                </c:pt>
                <c:pt idx="125">
                  <c:v>40232.3125</c:v>
                </c:pt>
                <c:pt idx="126">
                  <c:v>40232.322916666664</c:v>
                </c:pt>
                <c:pt idx="127">
                  <c:v>40232.333333333336</c:v>
                </c:pt>
                <c:pt idx="128">
                  <c:v>40232.34375</c:v>
                </c:pt>
                <c:pt idx="129">
                  <c:v>40232.354166666664</c:v>
                </c:pt>
                <c:pt idx="130">
                  <c:v>40232.364583333336</c:v>
                </c:pt>
                <c:pt idx="131">
                  <c:v>40232.375</c:v>
                </c:pt>
                <c:pt idx="132">
                  <c:v>40232.385416666664</c:v>
                </c:pt>
                <c:pt idx="133">
                  <c:v>40232.395833333336</c:v>
                </c:pt>
                <c:pt idx="134">
                  <c:v>40232.40625</c:v>
                </c:pt>
                <c:pt idx="135">
                  <c:v>40232.416666666664</c:v>
                </c:pt>
                <c:pt idx="136">
                  <c:v>40232.427083333336</c:v>
                </c:pt>
                <c:pt idx="137">
                  <c:v>40232.4375</c:v>
                </c:pt>
                <c:pt idx="138">
                  <c:v>40232.447916666664</c:v>
                </c:pt>
                <c:pt idx="139">
                  <c:v>40232.458333333336</c:v>
                </c:pt>
                <c:pt idx="140">
                  <c:v>40232.46875</c:v>
                </c:pt>
                <c:pt idx="141">
                  <c:v>40232.479166666664</c:v>
                </c:pt>
                <c:pt idx="142">
                  <c:v>40232.489583333336</c:v>
                </c:pt>
                <c:pt idx="143">
                  <c:v>40232.5</c:v>
                </c:pt>
                <c:pt idx="144">
                  <c:v>40232.510416666664</c:v>
                </c:pt>
                <c:pt idx="145">
                  <c:v>40232.520833333336</c:v>
                </c:pt>
                <c:pt idx="146">
                  <c:v>40232.53125</c:v>
                </c:pt>
                <c:pt idx="147">
                  <c:v>40232.541666666664</c:v>
                </c:pt>
                <c:pt idx="148">
                  <c:v>40232.552083333336</c:v>
                </c:pt>
                <c:pt idx="149">
                  <c:v>40232.5625</c:v>
                </c:pt>
                <c:pt idx="150">
                  <c:v>40232.572916666664</c:v>
                </c:pt>
                <c:pt idx="151">
                  <c:v>40232.583333333336</c:v>
                </c:pt>
                <c:pt idx="152">
                  <c:v>40232.59375</c:v>
                </c:pt>
                <c:pt idx="153">
                  <c:v>40232.604166666664</c:v>
                </c:pt>
                <c:pt idx="154">
                  <c:v>40232.614583333336</c:v>
                </c:pt>
                <c:pt idx="155">
                  <c:v>40232.625</c:v>
                </c:pt>
                <c:pt idx="156">
                  <c:v>40232.635416666664</c:v>
                </c:pt>
                <c:pt idx="157">
                  <c:v>40232.645833333336</c:v>
                </c:pt>
                <c:pt idx="158">
                  <c:v>40232.65625</c:v>
                </c:pt>
                <c:pt idx="159">
                  <c:v>40232.666666666664</c:v>
                </c:pt>
                <c:pt idx="160">
                  <c:v>40232.677083333336</c:v>
                </c:pt>
                <c:pt idx="161">
                  <c:v>40232.6875</c:v>
                </c:pt>
                <c:pt idx="162">
                  <c:v>40232.697916666664</c:v>
                </c:pt>
                <c:pt idx="163">
                  <c:v>40232.708333333336</c:v>
                </c:pt>
                <c:pt idx="164">
                  <c:v>40232.71875</c:v>
                </c:pt>
                <c:pt idx="165">
                  <c:v>40232.729166666664</c:v>
                </c:pt>
                <c:pt idx="166">
                  <c:v>40232.739583333336</c:v>
                </c:pt>
                <c:pt idx="167">
                  <c:v>40232.75</c:v>
                </c:pt>
                <c:pt idx="168">
                  <c:v>40232.760416666664</c:v>
                </c:pt>
                <c:pt idx="169">
                  <c:v>40232.770833333336</c:v>
                </c:pt>
                <c:pt idx="170">
                  <c:v>40232.78125</c:v>
                </c:pt>
                <c:pt idx="171">
                  <c:v>40232.791666666664</c:v>
                </c:pt>
                <c:pt idx="172">
                  <c:v>40232.802083333336</c:v>
                </c:pt>
                <c:pt idx="173">
                  <c:v>40232.8125</c:v>
                </c:pt>
                <c:pt idx="174">
                  <c:v>40232.822916666664</c:v>
                </c:pt>
                <c:pt idx="175">
                  <c:v>40232.833333333336</c:v>
                </c:pt>
                <c:pt idx="176">
                  <c:v>40232.84375</c:v>
                </c:pt>
                <c:pt idx="177">
                  <c:v>40232.854166666664</c:v>
                </c:pt>
                <c:pt idx="178">
                  <c:v>40232.864583333336</c:v>
                </c:pt>
                <c:pt idx="179">
                  <c:v>40232.875</c:v>
                </c:pt>
                <c:pt idx="180">
                  <c:v>40232.885416666664</c:v>
                </c:pt>
                <c:pt idx="181">
                  <c:v>40232.895833333336</c:v>
                </c:pt>
                <c:pt idx="182">
                  <c:v>40232.90625</c:v>
                </c:pt>
                <c:pt idx="183">
                  <c:v>40232.916666666664</c:v>
                </c:pt>
                <c:pt idx="184">
                  <c:v>40232.927083333336</c:v>
                </c:pt>
                <c:pt idx="185">
                  <c:v>40232.9375</c:v>
                </c:pt>
                <c:pt idx="186">
                  <c:v>40232.947916666664</c:v>
                </c:pt>
                <c:pt idx="187">
                  <c:v>40232.958333333336</c:v>
                </c:pt>
                <c:pt idx="188">
                  <c:v>40232.96875</c:v>
                </c:pt>
                <c:pt idx="189">
                  <c:v>40232.979166666664</c:v>
                </c:pt>
                <c:pt idx="190">
                  <c:v>40232.989583333336</c:v>
                </c:pt>
                <c:pt idx="191">
                  <c:v>40233</c:v>
                </c:pt>
                <c:pt idx="192">
                  <c:v>40233.010416666664</c:v>
                </c:pt>
                <c:pt idx="193">
                  <c:v>40233.020833333336</c:v>
                </c:pt>
                <c:pt idx="194">
                  <c:v>40233.03125</c:v>
                </c:pt>
                <c:pt idx="195">
                  <c:v>40233.041666666664</c:v>
                </c:pt>
                <c:pt idx="196">
                  <c:v>40233.052083333336</c:v>
                </c:pt>
                <c:pt idx="197">
                  <c:v>40233.0625</c:v>
                </c:pt>
                <c:pt idx="198">
                  <c:v>40233.072916666664</c:v>
                </c:pt>
                <c:pt idx="199">
                  <c:v>40233.083333333336</c:v>
                </c:pt>
                <c:pt idx="200">
                  <c:v>40233.09375</c:v>
                </c:pt>
                <c:pt idx="201">
                  <c:v>40233.104166666664</c:v>
                </c:pt>
                <c:pt idx="202">
                  <c:v>40233.114583333336</c:v>
                </c:pt>
                <c:pt idx="203">
                  <c:v>40233.125</c:v>
                </c:pt>
                <c:pt idx="204">
                  <c:v>40233.135416666664</c:v>
                </c:pt>
                <c:pt idx="205">
                  <c:v>40233.145833333336</c:v>
                </c:pt>
                <c:pt idx="206">
                  <c:v>40233.15625</c:v>
                </c:pt>
                <c:pt idx="207">
                  <c:v>40233.166666666664</c:v>
                </c:pt>
                <c:pt idx="208">
                  <c:v>40233.177083333336</c:v>
                </c:pt>
                <c:pt idx="209">
                  <c:v>40233.1875</c:v>
                </c:pt>
                <c:pt idx="210">
                  <c:v>40233.197916666664</c:v>
                </c:pt>
                <c:pt idx="211">
                  <c:v>40233.208333333336</c:v>
                </c:pt>
                <c:pt idx="212">
                  <c:v>40233.21875</c:v>
                </c:pt>
                <c:pt idx="213">
                  <c:v>40233.229166666664</c:v>
                </c:pt>
                <c:pt idx="214">
                  <c:v>40233.239583333336</c:v>
                </c:pt>
                <c:pt idx="215">
                  <c:v>40233.25</c:v>
                </c:pt>
                <c:pt idx="216">
                  <c:v>40233.260416666664</c:v>
                </c:pt>
                <c:pt idx="217">
                  <c:v>40233.270833333336</c:v>
                </c:pt>
                <c:pt idx="218">
                  <c:v>40233.28125</c:v>
                </c:pt>
                <c:pt idx="219">
                  <c:v>40233.291666666664</c:v>
                </c:pt>
                <c:pt idx="220">
                  <c:v>40233.302083333336</c:v>
                </c:pt>
                <c:pt idx="221">
                  <c:v>40233.3125</c:v>
                </c:pt>
                <c:pt idx="222">
                  <c:v>40233.322916666664</c:v>
                </c:pt>
                <c:pt idx="223">
                  <c:v>40233.333333333336</c:v>
                </c:pt>
                <c:pt idx="224">
                  <c:v>40233.34375</c:v>
                </c:pt>
                <c:pt idx="225">
                  <c:v>40233.354166666664</c:v>
                </c:pt>
                <c:pt idx="226">
                  <c:v>40233.364583333336</c:v>
                </c:pt>
                <c:pt idx="227">
                  <c:v>40233.375</c:v>
                </c:pt>
                <c:pt idx="228">
                  <c:v>40233.385416666664</c:v>
                </c:pt>
                <c:pt idx="229">
                  <c:v>40233.395833333336</c:v>
                </c:pt>
                <c:pt idx="230">
                  <c:v>40233.40625</c:v>
                </c:pt>
                <c:pt idx="231">
                  <c:v>40233.416666666664</c:v>
                </c:pt>
                <c:pt idx="232">
                  <c:v>40233.427083333336</c:v>
                </c:pt>
                <c:pt idx="233">
                  <c:v>40233.4375</c:v>
                </c:pt>
                <c:pt idx="234">
                  <c:v>40233.447916666664</c:v>
                </c:pt>
                <c:pt idx="235">
                  <c:v>40233.458333333336</c:v>
                </c:pt>
                <c:pt idx="236">
                  <c:v>40233.46875</c:v>
                </c:pt>
                <c:pt idx="237">
                  <c:v>40233.479166666664</c:v>
                </c:pt>
                <c:pt idx="238">
                  <c:v>40233.489583333336</c:v>
                </c:pt>
                <c:pt idx="239">
                  <c:v>40233.5</c:v>
                </c:pt>
                <c:pt idx="240">
                  <c:v>40233.510416666664</c:v>
                </c:pt>
                <c:pt idx="241">
                  <c:v>40233.520833333336</c:v>
                </c:pt>
                <c:pt idx="242">
                  <c:v>40233.53125</c:v>
                </c:pt>
                <c:pt idx="243">
                  <c:v>40233.541666666664</c:v>
                </c:pt>
                <c:pt idx="244">
                  <c:v>40233.552083333336</c:v>
                </c:pt>
                <c:pt idx="245">
                  <c:v>40233.5625</c:v>
                </c:pt>
                <c:pt idx="246">
                  <c:v>40233.572916666664</c:v>
                </c:pt>
                <c:pt idx="247">
                  <c:v>40233.583333333336</c:v>
                </c:pt>
                <c:pt idx="248">
                  <c:v>40233.59375</c:v>
                </c:pt>
                <c:pt idx="249">
                  <c:v>40233.604166666664</c:v>
                </c:pt>
                <c:pt idx="250">
                  <c:v>40233.614583333336</c:v>
                </c:pt>
                <c:pt idx="251">
                  <c:v>40233.625</c:v>
                </c:pt>
                <c:pt idx="252">
                  <c:v>40233.635416666664</c:v>
                </c:pt>
                <c:pt idx="253">
                  <c:v>40233.645833333336</c:v>
                </c:pt>
                <c:pt idx="254">
                  <c:v>40233.65625</c:v>
                </c:pt>
                <c:pt idx="255">
                  <c:v>40233.666666666664</c:v>
                </c:pt>
                <c:pt idx="256">
                  <c:v>40233.677083333336</c:v>
                </c:pt>
                <c:pt idx="257">
                  <c:v>40233.6875</c:v>
                </c:pt>
                <c:pt idx="258">
                  <c:v>40233.697916666664</c:v>
                </c:pt>
                <c:pt idx="259">
                  <c:v>40233.708333333336</c:v>
                </c:pt>
                <c:pt idx="260">
                  <c:v>40233.71875</c:v>
                </c:pt>
                <c:pt idx="261">
                  <c:v>40233.729166666664</c:v>
                </c:pt>
                <c:pt idx="262">
                  <c:v>40233.739583333336</c:v>
                </c:pt>
                <c:pt idx="263">
                  <c:v>40233.75</c:v>
                </c:pt>
                <c:pt idx="264">
                  <c:v>40233.760416666664</c:v>
                </c:pt>
                <c:pt idx="265">
                  <c:v>40233.770833333336</c:v>
                </c:pt>
                <c:pt idx="266">
                  <c:v>40233.78125</c:v>
                </c:pt>
                <c:pt idx="267">
                  <c:v>40233.791666666664</c:v>
                </c:pt>
                <c:pt idx="268">
                  <c:v>40233.802083333336</c:v>
                </c:pt>
                <c:pt idx="269">
                  <c:v>40233.8125</c:v>
                </c:pt>
                <c:pt idx="270">
                  <c:v>40233.822916666664</c:v>
                </c:pt>
                <c:pt idx="271">
                  <c:v>40233.833333333336</c:v>
                </c:pt>
                <c:pt idx="272">
                  <c:v>40233.84375</c:v>
                </c:pt>
                <c:pt idx="273">
                  <c:v>40233.854166666664</c:v>
                </c:pt>
                <c:pt idx="274">
                  <c:v>40233.864583333336</c:v>
                </c:pt>
                <c:pt idx="275">
                  <c:v>40233.875</c:v>
                </c:pt>
                <c:pt idx="276">
                  <c:v>40233.885416666664</c:v>
                </c:pt>
                <c:pt idx="277">
                  <c:v>40233.895833333336</c:v>
                </c:pt>
                <c:pt idx="278">
                  <c:v>40233.90625</c:v>
                </c:pt>
                <c:pt idx="279">
                  <c:v>40233.916666666664</c:v>
                </c:pt>
                <c:pt idx="280">
                  <c:v>40233.927083333336</c:v>
                </c:pt>
                <c:pt idx="281">
                  <c:v>40233.9375</c:v>
                </c:pt>
                <c:pt idx="282">
                  <c:v>40233.947916666664</c:v>
                </c:pt>
                <c:pt idx="283">
                  <c:v>40233.958333333336</c:v>
                </c:pt>
                <c:pt idx="284">
                  <c:v>40233.96875</c:v>
                </c:pt>
                <c:pt idx="285">
                  <c:v>40233.979166666664</c:v>
                </c:pt>
                <c:pt idx="286">
                  <c:v>40233.989583333336</c:v>
                </c:pt>
                <c:pt idx="287">
                  <c:v>40234</c:v>
                </c:pt>
                <c:pt idx="288">
                  <c:v>40234.010416666664</c:v>
                </c:pt>
                <c:pt idx="289">
                  <c:v>40234.020833333336</c:v>
                </c:pt>
                <c:pt idx="290">
                  <c:v>40234.03125</c:v>
                </c:pt>
                <c:pt idx="291">
                  <c:v>40234.041666666664</c:v>
                </c:pt>
                <c:pt idx="292">
                  <c:v>40234.052083333336</c:v>
                </c:pt>
                <c:pt idx="293">
                  <c:v>40234.0625</c:v>
                </c:pt>
                <c:pt idx="294">
                  <c:v>40234.072916666664</c:v>
                </c:pt>
                <c:pt idx="295">
                  <c:v>40234.083333333336</c:v>
                </c:pt>
                <c:pt idx="296">
                  <c:v>40234.09375</c:v>
                </c:pt>
                <c:pt idx="297">
                  <c:v>40234.104166666664</c:v>
                </c:pt>
                <c:pt idx="298">
                  <c:v>40234.114583333336</c:v>
                </c:pt>
                <c:pt idx="299">
                  <c:v>40234.125</c:v>
                </c:pt>
                <c:pt idx="300">
                  <c:v>40234.135416666664</c:v>
                </c:pt>
                <c:pt idx="301">
                  <c:v>40234.145833333336</c:v>
                </c:pt>
                <c:pt idx="302">
                  <c:v>40234.15625</c:v>
                </c:pt>
                <c:pt idx="303">
                  <c:v>40234.166666666664</c:v>
                </c:pt>
                <c:pt idx="304">
                  <c:v>40234.177083333336</c:v>
                </c:pt>
                <c:pt idx="305">
                  <c:v>40234.1875</c:v>
                </c:pt>
                <c:pt idx="306">
                  <c:v>40234.197916666664</c:v>
                </c:pt>
                <c:pt idx="307">
                  <c:v>40234.208333333336</c:v>
                </c:pt>
                <c:pt idx="308">
                  <c:v>40234.21875</c:v>
                </c:pt>
                <c:pt idx="309">
                  <c:v>40234.229166666664</c:v>
                </c:pt>
                <c:pt idx="310">
                  <c:v>40234.239583333336</c:v>
                </c:pt>
                <c:pt idx="311">
                  <c:v>40234.25</c:v>
                </c:pt>
                <c:pt idx="312">
                  <c:v>40234.260416666664</c:v>
                </c:pt>
                <c:pt idx="313">
                  <c:v>40234.270833333336</c:v>
                </c:pt>
                <c:pt idx="314">
                  <c:v>40234.28125</c:v>
                </c:pt>
                <c:pt idx="315">
                  <c:v>40234.291666666664</c:v>
                </c:pt>
                <c:pt idx="316">
                  <c:v>40234.302083333336</c:v>
                </c:pt>
                <c:pt idx="317">
                  <c:v>40234.3125</c:v>
                </c:pt>
                <c:pt idx="318">
                  <c:v>40234.322916666664</c:v>
                </c:pt>
                <c:pt idx="319">
                  <c:v>40234.333333333336</c:v>
                </c:pt>
                <c:pt idx="320">
                  <c:v>40234.34375</c:v>
                </c:pt>
                <c:pt idx="321">
                  <c:v>40234.354166666664</c:v>
                </c:pt>
                <c:pt idx="322">
                  <c:v>40234.364583333336</c:v>
                </c:pt>
                <c:pt idx="323">
                  <c:v>40234.375</c:v>
                </c:pt>
                <c:pt idx="324">
                  <c:v>40234.385416666664</c:v>
                </c:pt>
                <c:pt idx="325">
                  <c:v>40234.395833333336</c:v>
                </c:pt>
                <c:pt idx="326">
                  <c:v>40234.40625</c:v>
                </c:pt>
                <c:pt idx="327">
                  <c:v>40234.416666666664</c:v>
                </c:pt>
                <c:pt idx="328">
                  <c:v>40234.427083333336</c:v>
                </c:pt>
                <c:pt idx="329">
                  <c:v>40234.4375</c:v>
                </c:pt>
                <c:pt idx="330">
                  <c:v>40234.447916666664</c:v>
                </c:pt>
                <c:pt idx="331">
                  <c:v>40234.458333333336</c:v>
                </c:pt>
                <c:pt idx="332">
                  <c:v>40234.46875</c:v>
                </c:pt>
                <c:pt idx="333">
                  <c:v>40234.479166666664</c:v>
                </c:pt>
                <c:pt idx="334">
                  <c:v>40234.489583333336</c:v>
                </c:pt>
                <c:pt idx="335">
                  <c:v>40234.5</c:v>
                </c:pt>
                <c:pt idx="336">
                  <c:v>40234.510416666664</c:v>
                </c:pt>
                <c:pt idx="337">
                  <c:v>40234.520833333336</c:v>
                </c:pt>
                <c:pt idx="338">
                  <c:v>40234.53125</c:v>
                </c:pt>
                <c:pt idx="339">
                  <c:v>40234.541666666664</c:v>
                </c:pt>
                <c:pt idx="340">
                  <c:v>40234.552083333336</c:v>
                </c:pt>
                <c:pt idx="341">
                  <c:v>40234.5625</c:v>
                </c:pt>
                <c:pt idx="342">
                  <c:v>40234.572916666664</c:v>
                </c:pt>
                <c:pt idx="343">
                  <c:v>40234.583333333336</c:v>
                </c:pt>
                <c:pt idx="344">
                  <c:v>40234.59375</c:v>
                </c:pt>
                <c:pt idx="345">
                  <c:v>40234.604166666664</c:v>
                </c:pt>
                <c:pt idx="346">
                  <c:v>40234.614583333336</c:v>
                </c:pt>
                <c:pt idx="347">
                  <c:v>40234.625</c:v>
                </c:pt>
                <c:pt idx="348">
                  <c:v>40234.635416666664</c:v>
                </c:pt>
                <c:pt idx="349">
                  <c:v>40234.645833333336</c:v>
                </c:pt>
                <c:pt idx="350">
                  <c:v>40234.65625</c:v>
                </c:pt>
                <c:pt idx="351">
                  <c:v>40234.666666666664</c:v>
                </c:pt>
                <c:pt idx="352">
                  <c:v>40234.677083333336</c:v>
                </c:pt>
                <c:pt idx="353">
                  <c:v>40234.6875</c:v>
                </c:pt>
                <c:pt idx="354">
                  <c:v>40234.697916666664</c:v>
                </c:pt>
                <c:pt idx="355">
                  <c:v>40234.708333333336</c:v>
                </c:pt>
                <c:pt idx="356">
                  <c:v>40234.71875</c:v>
                </c:pt>
                <c:pt idx="357">
                  <c:v>40234.729166666664</c:v>
                </c:pt>
                <c:pt idx="358">
                  <c:v>40234.739583333336</c:v>
                </c:pt>
                <c:pt idx="359">
                  <c:v>40234.75</c:v>
                </c:pt>
                <c:pt idx="360">
                  <c:v>40234.760416666664</c:v>
                </c:pt>
                <c:pt idx="361">
                  <c:v>40234.770833333336</c:v>
                </c:pt>
                <c:pt idx="362">
                  <c:v>40234.78125</c:v>
                </c:pt>
                <c:pt idx="363">
                  <c:v>40234.791666666664</c:v>
                </c:pt>
                <c:pt idx="364">
                  <c:v>40234.802083333336</c:v>
                </c:pt>
                <c:pt idx="365">
                  <c:v>40234.8125</c:v>
                </c:pt>
                <c:pt idx="366">
                  <c:v>40234.822916666664</c:v>
                </c:pt>
                <c:pt idx="367">
                  <c:v>40234.833333333336</c:v>
                </c:pt>
                <c:pt idx="368">
                  <c:v>40234.84375</c:v>
                </c:pt>
                <c:pt idx="369">
                  <c:v>40234.854166666664</c:v>
                </c:pt>
                <c:pt idx="370">
                  <c:v>40234.864583333336</c:v>
                </c:pt>
                <c:pt idx="371">
                  <c:v>40234.875</c:v>
                </c:pt>
                <c:pt idx="372">
                  <c:v>40234.885416666664</c:v>
                </c:pt>
                <c:pt idx="373">
                  <c:v>40234.895833333336</c:v>
                </c:pt>
                <c:pt idx="374">
                  <c:v>40234.90625</c:v>
                </c:pt>
                <c:pt idx="375">
                  <c:v>40234.916666666664</c:v>
                </c:pt>
                <c:pt idx="376">
                  <c:v>40234.927083333336</c:v>
                </c:pt>
                <c:pt idx="377">
                  <c:v>40234.9375</c:v>
                </c:pt>
                <c:pt idx="378">
                  <c:v>40234.947916666664</c:v>
                </c:pt>
                <c:pt idx="379">
                  <c:v>40234.958333333336</c:v>
                </c:pt>
                <c:pt idx="380">
                  <c:v>40234.96875</c:v>
                </c:pt>
                <c:pt idx="381">
                  <c:v>40234.979166666664</c:v>
                </c:pt>
                <c:pt idx="382">
                  <c:v>40234.989583333336</c:v>
                </c:pt>
                <c:pt idx="383">
                  <c:v>40235</c:v>
                </c:pt>
                <c:pt idx="384">
                  <c:v>40235.010416666664</c:v>
                </c:pt>
                <c:pt idx="385">
                  <c:v>40235.020833333336</c:v>
                </c:pt>
                <c:pt idx="386">
                  <c:v>40235.03125</c:v>
                </c:pt>
                <c:pt idx="387">
                  <c:v>40235.041666666664</c:v>
                </c:pt>
                <c:pt idx="388">
                  <c:v>40235.052083333336</c:v>
                </c:pt>
                <c:pt idx="389">
                  <c:v>40235.0625</c:v>
                </c:pt>
                <c:pt idx="390">
                  <c:v>40235.072916666664</c:v>
                </c:pt>
                <c:pt idx="391">
                  <c:v>40235.083333333336</c:v>
                </c:pt>
                <c:pt idx="392">
                  <c:v>40235.09375</c:v>
                </c:pt>
                <c:pt idx="393">
                  <c:v>40235.104166666664</c:v>
                </c:pt>
                <c:pt idx="394">
                  <c:v>40235.114583333336</c:v>
                </c:pt>
                <c:pt idx="395">
                  <c:v>40235.125</c:v>
                </c:pt>
                <c:pt idx="396">
                  <c:v>40235.135416666664</c:v>
                </c:pt>
                <c:pt idx="397">
                  <c:v>40235.145833333336</c:v>
                </c:pt>
                <c:pt idx="398">
                  <c:v>40235.15625</c:v>
                </c:pt>
                <c:pt idx="399">
                  <c:v>40235.166666666664</c:v>
                </c:pt>
                <c:pt idx="400">
                  <c:v>40235.177083333336</c:v>
                </c:pt>
                <c:pt idx="401">
                  <c:v>40235.1875</c:v>
                </c:pt>
                <c:pt idx="402">
                  <c:v>40235.197916666664</c:v>
                </c:pt>
                <c:pt idx="403">
                  <c:v>40235.208333333336</c:v>
                </c:pt>
                <c:pt idx="404">
                  <c:v>40235.21875</c:v>
                </c:pt>
                <c:pt idx="405">
                  <c:v>40235.229166666664</c:v>
                </c:pt>
                <c:pt idx="406">
                  <c:v>40235.239583333336</c:v>
                </c:pt>
                <c:pt idx="407">
                  <c:v>40235.25</c:v>
                </c:pt>
                <c:pt idx="408">
                  <c:v>40235.260416666664</c:v>
                </c:pt>
                <c:pt idx="409">
                  <c:v>40235.270833333336</c:v>
                </c:pt>
                <c:pt idx="410">
                  <c:v>40235.28125</c:v>
                </c:pt>
                <c:pt idx="411">
                  <c:v>40235.291666666664</c:v>
                </c:pt>
                <c:pt idx="412">
                  <c:v>40235.302083333336</c:v>
                </c:pt>
                <c:pt idx="413">
                  <c:v>40235.3125</c:v>
                </c:pt>
                <c:pt idx="414">
                  <c:v>40235.322916666664</c:v>
                </c:pt>
                <c:pt idx="415">
                  <c:v>40235.333333333336</c:v>
                </c:pt>
                <c:pt idx="416">
                  <c:v>40235.34375</c:v>
                </c:pt>
                <c:pt idx="417">
                  <c:v>40235.354166666664</c:v>
                </c:pt>
                <c:pt idx="418">
                  <c:v>40235.364583333336</c:v>
                </c:pt>
                <c:pt idx="419">
                  <c:v>40235.375</c:v>
                </c:pt>
                <c:pt idx="420">
                  <c:v>40235.385416666664</c:v>
                </c:pt>
                <c:pt idx="421">
                  <c:v>40235.395833333336</c:v>
                </c:pt>
                <c:pt idx="422">
                  <c:v>40235.40625</c:v>
                </c:pt>
                <c:pt idx="423">
                  <c:v>40235.416666666664</c:v>
                </c:pt>
                <c:pt idx="424">
                  <c:v>40235.427083333336</c:v>
                </c:pt>
                <c:pt idx="425">
                  <c:v>40235.4375</c:v>
                </c:pt>
                <c:pt idx="426">
                  <c:v>40235.447916666664</c:v>
                </c:pt>
                <c:pt idx="427">
                  <c:v>40235.458333333336</c:v>
                </c:pt>
                <c:pt idx="428">
                  <c:v>40235.46875</c:v>
                </c:pt>
                <c:pt idx="429">
                  <c:v>40235.479166666664</c:v>
                </c:pt>
                <c:pt idx="430">
                  <c:v>40235.489583333336</c:v>
                </c:pt>
                <c:pt idx="431">
                  <c:v>40235.5</c:v>
                </c:pt>
                <c:pt idx="432">
                  <c:v>40235.510416666664</c:v>
                </c:pt>
                <c:pt idx="433">
                  <c:v>40235.520833333336</c:v>
                </c:pt>
                <c:pt idx="434">
                  <c:v>40235.53125</c:v>
                </c:pt>
                <c:pt idx="435">
                  <c:v>40235.541666666664</c:v>
                </c:pt>
                <c:pt idx="436">
                  <c:v>40235.552083333336</c:v>
                </c:pt>
                <c:pt idx="437">
                  <c:v>40235.5625</c:v>
                </c:pt>
                <c:pt idx="438">
                  <c:v>40235.572916666664</c:v>
                </c:pt>
                <c:pt idx="439">
                  <c:v>40235.583333333336</c:v>
                </c:pt>
                <c:pt idx="440">
                  <c:v>40235.59375</c:v>
                </c:pt>
                <c:pt idx="441">
                  <c:v>40235.604166666664</c:v>
                </c:pt>
                <c:pt idx="442">
                  <c:v>40235.614583333336</c:v>
                </c:pt>
                <c:pt idx="443">
                  <c:v>40235.625</c:v>
                </c:pt>
                <c:pt idx="444">
                  <c:v>40235.635416666664</c:v>
                </c:pt>
                <c:pt idx="445">
                  <c:v>40235.645833333336</c:v>
                </c:pt>
                <c:pt idx="446">
                  <c:v>40235.65625</c:v>
                </c:pt>
                <c:pt idx="447">
                  <c:v>40235.666666666664</c:v>
                </c:pt>
                <c:pt idx="448">
                  <c:v>40235.677083333336</c:v>
                </c:pt>
                <c:pt idx="449">
                  <c:v>40235.6875</c:v>
                </c:pt>
                <c:pt idx="450">
                  <c:v>40235.697916666664</c:v>
                </c:pt>
                <c:pt idx="451">
                  <c:v>40235.708333333336</c:v>
                </c:pt>
                <c:pt idx="452">
                  <c:v>40235.71875</c:v>
                </c:pt>
                <c:pt idx="453">
                  <c:v>40235.729166666664</c:v>
                </c:pt>
                <c:pt idx="454">
                  <c:v>40235.739583333336</c:v>
                </c:pt>
                <c:pt idx="455">
                  <c:v>40235.75</c:v>
                </c:pt>
                <c:pt idx="456">
                  <c:v>40235.760416666664</c:v>
                </c:pt>
                <c:pt idx="457">
                  <c:v>40235.770833333336</c:v>
                </c:pt>
                <c:pt idx="458">
                  <c:v>40235.78125</c:v>
                </c:pt>
                <c:pt idx="459">
                  <c:v>40235.791666666664</c:v>
                </c:pt>
                <c:pt idx="460">
                  <c:v>40235.802083333336</c:v>
                </c:pt>
                <c:pt idx="461">
                  <c:v>40235.8125</c:v>
                </c:pt>
                <c:pt idx="462">
                  <c:v>40235.822916666664</c:v>
                </c:pt>
                <c:pt idx="463">
                  <c:v>40235.833333333336</c:v>
                </c:pt>
                <c:pt idx="464">
                  <c:v>40235.84375</c:v>
                </c:pt>
                <c:pt idx="465">
                  <c:v>40235.854166666664</c:v>
                </c:pt>
                <c:pt idx="466">
                  <c:v>40235.864583333336</c:v>
                </c:pt>
                <c:pt idx="467">
                  <c:v>40235.875</c:v>
                </c:pt>
                <c:pt idx="468">
                  <c:v>40235.885416666664</c:v>
                </c:pt>
                <c:pt idx="469">
                  <c:v>40235.895833333336</c:v>
                </c:pt>
                <c:pt idx="470">
                  <c:v>40235.90625</c:v>
                </c:pt>
                <c:pt idx="471">
                  <c:v>40235.916666666664</c:v>
                </c:pt>
                <c:pt idx="472">
                  <c:v>40235.927083333336</c:v>
                </c:pt>
                <c:pt idx="473">
                  <c:v>40235.9375</c:v>
                </c:pt>
                <c:pt idx="474">
                  <c:v>40235.947916666664</c:v>
                </c:pt>
                <c:pt idx="475">
                  <c:v>40235.958333333336</c:v>
                </c:pt>
                <c:pt idx="476">
                  <c:v>40235.96875</c:v>
                </c:pt>
                <c:pt idx="477">
                  <c:v>40235.979166666664</c:v>
                </c:pt>
                <c:pt idx="478">
                  <c:v>40235.989583333336</c:v>
                </c:pt>
                <c:pt idx="479">
                  <c:v>40236</c:v>
                </c:pt>
                <c:pt idx="480">
                  <c:v>40236.010416666664</c:v>
                </c:pt>
                <c:pt idx="481">
                  <c:v>40236.020833333336</c:v>
                </c:pt>
                <c:pt idx="482">
                  <c:v>40236.03125</c:v>
                </c:pt>
                <c:pt idx="483">
                  <c:v>40236.041666666664</c:v>
                </c:pt>
                <c:pt idx="484">
                  <c:v>40236.052083333336</c:v>
                </c:pt>
                <c:pt idx="485">
                  <c:v>40236.0625</c:v>
                </c:pt>
                <c:pt idx="486">
                  <c:v>40236.072916666664</c:v>
                </c:pt>
                <c:pt idx="487">
                  <c:v>40236.083333333336</c:v>
                </c:pt>
                <c:pt idx="488">
                  <c:v>40236.09375</c:v>
                </c:pt>
                <c:pt idx="489">
                  <c:v>40236.104166666664</c:v>
                </c:pt>
                <c:pt idx="490">
                  <c:v>40236.114583333336</c:v>
                </c:pt>
                <c:pt idx="491">
                  <c:v>40236.125</c:v>
                </c:pt>
                <c:pt idx="492">
                  <c:v>40236.135416666664</c:v>
                </c:pt>
                <c:pt idx="493">
                  <c:v>40236.145833333336</c:v>
                </c:pt>
                <c:pt idx="494">
                  <c:v>40236.15625</c:v>
                </c:pt>
                <c:pt idx="495">
                  <c:v>40236.166666666664</c:v>
                </c:pt>
                <c:pt idx="496">
                  <c:v>40236.177083333336</c:v>
                </c:pt>
                <c:pt idx="497">
                  <c:v>40236.1875</c:v>
                </c:pt>
                <c:pt idx="498">
                  <c:v>40236.197916666664</c:v>
                </c:pt>
                <c:pt idx="499">
                  <c:v>40236.208333333336</c:v>
                </c:pt>
                <c:pt idx="500">
                  <c:v>40236.21875</c:v>
                </c:pt>
                <c:pt idx="501">
                  <c:v>40236.229166666664</c:v>
                </c:pt>
                <c:pt idx="502">
                  <c:v>40236.239583333336</c:v>
                </c:pt>
                <c:pt idx="503">
                  <c:v>40236.25</c:v>
                </c:pt>
                <c:pt idx="504">
                  <c:v>40236.260416666664</c:v>
                </c:pt>
                <c:pt idx="505">
                  <c:v>40236.270833333336</c:v>
                </c:pt>
                <c:pt idx="506">
                  <c:v>40236.28125</c:v>
                </c:pt>
                <c:pt idx="507">
                  <c:v>40236.291666666664</c:v>
                </c:pt>
                <c:pt idx="508">
                  <c:v>40236.302083333336</c:v>
                </c:pt>
                <c:pt idx="509">
                  <c:v>40236.3125</c:v>
                </c:pt>
                <c:pt idx="510">
                  <c:v>40236.322916666664</c:v>
                </c:pt>
                <c:pt idx="511">
                  <c:v>40236.333333333336</c:v>
                </c:pt>
                <c:pt idx="512">
                  <c:v>40236.34375</c:v>
                </c:pt>
                <c:pt idx="513">
                  <c:v>40236.354166666664</c:v>
                </c:pt>
                <c:pt idx="514">
                  <c:v>40236.364583333336</c:v>
                </c:pt>
                <c:pt idx="515">
                  <c:v>40236.375</c:v>
                </c:pt>
                <c:pt idx="516">
                  <c:v>40236.385416666664</c:v>
                </c:pt>
                <c:pt idx="517">
                  <c:v>40236.395833333336</c:v>
                </c:pt>
                <c:pt idx="518">
                  <c:v>40236.40625</c:v>
                </c:pt>
                <c:pt idx="519">
                  <c:v>40236.416666666664</c:v>
                </c:pt>
                <c:pt idx="520">
                  <c:v>40236.427083333336</c:v>
                </c:pt>
                <c:pt idx="521">
                  <c:v>40236.4375</c:v>
                </c:pt>
                <c:pt idx="522">
                  <c:v>40236.447916666664</c:v>
                </c:pt>
                <c:pt idx="523">
                  <c:v>40236.458333333336</c:v>
                </c:pt>
                <c:pt idx="524">
                  <c:v>40236.46875</c:v>
                </c:pt>
                <c:pt idx="525">
                  <c:v>40236.479166666664</c:v>
                </c:pt>
                <c:pt idx="526">
                  <c:v>40236.489583333336</c:v>
                </c:pt>
                <c:pt idx="527">
                  <c:v>40236.5</c:v>
                </c:pt>
                <c:pt idx="528">
                  <c:v>40236.510416666664</c:v>
                </c:pt>
                <c:pt idx="529">
                  <c:v>40236.520833333336</c:v>
                </c:pt>
                <c:pt idx="530">
                  <c:v>40236.53125</c:v>
                </c:pt>
                <c:pt idx="531">
                  <c:v>40236.541666666664</c:v>
                </c:pt>
                <c:pt idx="532">
                  <c:v>40236.552083333336</c:v>
                </c:pt>
                <c:pt idx="533">
                  <c:v>40236.5625</c:v>
                </c:pt>
                <c:pt idx="534">
                  <c:v>40236.572916666664</c:v>
                </c:pt>
                <c:pt idx="535">
                  <c:v>40236.583333333336</c:v>
                </c:pt>
                <c:pt idx="536">
                  <c:v>40236.59375</c:v>
                </c:pt>
                <c:pt idx="537">
                  <c:v>40236.604166666664</c:v>
                </c:pt>
                <c:pt idx="538">
                  <c:v>40236.614583333336</c:v>
                </c:pt>
                <c:pt idx="539">
                  <c:v>40236.625</c:v>
                </c:pt>
                <c:pt idx="540">
                  <c:v>40236.635416666664</c:v>
                </c:pt>
                <c:pt idx="541">
                  <c:v>40236.645833333336</c:v>
                </c:pt>
                <c:pt idx="542">
                  <c:v>40236.65625</c:v>
                </c:pt>
                <c:pt idx="543">
                  <c:v>40236.666666666664</c:v>
                </c:pt>
                <c:pt idx="544">
                  <c:v>40236.677083333336</c:v>
                </c:pt>
                <c:pt idx="545">
                  <c:v>40236.6875</c:v>
                </c:pt>
                <c:pt idx="546">
                  <c:v>40236.697916666664</c:v>
                </c:pt>
                <c:pt idx="547">
                  <c:v>40236.708333333336</c:v>
                </c:pt>
                <c:pt idx="548">
                  <c:v>40236.71875</c:v>
                </c:pt>
                <c:pt idx="549">
                  <c:v>40236.729166666664</c:v>
                </c:pt>
                <c:pt idx="550">
                  <c:v>40236.739583333336</c:v>
                </c:pt>
                <c:pt idx="551">
                  <c:v>40236.75</c:v>
                </c:pt>
                <c:pt idx="552">
                  <c:v>40236.760416666664</c:v>
                </c:pt>
                <c:pt idx="553">
                  <c:v>40236.770833333336</c:v>
                </c:pt>
                <c:pt idx="554">
                  <c:v>40236.78125</c:v>
                </c:pt>
                <c:pt idx="555">
                  <c:v>40236.791666666664</c:v>
                </c:pt>
                <c:pt idx="556">
                  <c:v>40236.802083333336</c:v>
                </c:pt>
                <c:pt idx="557">
                  <c:v>40236.8125</c:v>
                </c:pt>
                <c:pt idx="558">
                  <c:v>40236.822916666664</c:v>
                </c:pt>
                <c:pt idx="559">
                  <c:v>40236.833333333336</c:v>
                </c:pt>
                <c:pt idx="560">
                  <c:v>40236.84375</c:v>
                </c:pt>
                <c:pt idx="561">
                  <c:v>40236.854166666664</c:v>
                </c:pt>
                <c:pt idx="562">
                  <c:v>40236.864583333336</c:v>
                </c:pt>
                <c:pt idx="563">
                  <c:v>40236.875</c:v>
                </c:pt>
                <c:pt idx="564">
                  <c:v>40236.885416666664</c:v>
                </c:pt>
                <c:pt idx="565">
                  <c:v>40236.895833333336</c:v>
                </c:pt>
                <c:pt idx="566">
                  <c:v>40236.90625</c:v>
                </c:pt>
                <c:pt idx="567">
                  <c:v>40236.916666666664</c:v>
                </c:pt>
                <c:pt idx="568">
                  <c:v>40236.927083333336</c:v>
                </c:pt>
                <c:pt idx="569">
                  <c:v>40236.9375</c:v>
                </c:pt>
                <c:pt idx="570">
                  <c:v>40236.947916666664</c:v>
                </c:pt>
                <c:pt idx="571">
                  <c:v>40236.958333333336</c:v>
                </c:pt>
                <c:pt idx="572">
                  <c:v>40236.96875</c:v>
                </c:pt>
                <c:pt idx="573">
                  <c:v>40236.979166666664</c:v>
                </c:pt>
                <c:pt idx="574">
                  <c:v>40236.989583333336</c:v>
                </c:pt>
                <c:pt idx="575">
                  <c:v>40237</c:v>
                </c:pt>
                <c:pt idx="576">
                  <c:v>40237.010416666664</c:v>
                </c:pt>
                <c:pt idx="577">
                  <c:v>40237.020833333336</c:v>
                </c:pt>
                <c:pt idx="578">
                  <c:v>40237.03125</c:v>
                </c:pt>
                <c:pt idx="579">
                  <c:v>40237.041666666664</c:v>
                </c:pt>
                <c:pt idx="580">
                  <c:v>40237.052083333336</c:v>
                </c:pt>
                <c:pt idx="581">
                  <c:v>40237.0625</c:v>
                </c:pt>
                <c:pt idx="582">
                  <c:v>40237.072916666664</c:v>
                </c:pt>
                <c:pt idx="583">
                  <c:v>40237.083333333336</c:v>
                </c:pt>
                <c:pt idx="584">
                  <c:v>40237.09375</c:v>
                </c:pt>
                <c:pt idx="585">
                  <c:v>40237.104166666664</c:v>
                </c:pt>
                <c:pt idx="586">
                  <c:v>40237.114583333336</c:v>
                </c:pt>
                <c:pt idx="587">
                  <c:v>40237.125</c:v>
                </c:pt>
                <c:pt idx="588">
                  <c:v>40237.135416666664</c:v>
                </c:pt>
                <c:pt idx="589">
                  <c:v>40237.145833333336</c:v>
                </c:pt>
                <c:pt idx="590">
                  <c:v>40237.15625</c:v>
                </c:pt>
                <c:pt idx="591">
                  <c:v>40237.166666666664</c:v>
                </c:pt>
                <c:pt idx="592">
                  <c:v>40237.177083333336</c:v>
                </c:pt>
                <c:pt idx="593">
                  <c:v>40237.1875</c:v>
                </c:pt>
                <c:pt idx="594">
                  <c:v>40237.197916666664</c:v>
                </c:pt>
                <c:pt idx="595">
                  <c:v>40237.208333333336</c:v>
                </c:pt>
                <c:pt idx="596">
                  <c:v>40237.21875</c:v>
                </c:pt>
                <c:pt idx="597">
                  <c:v>40237.229166666664</c:v>
                </c:pt>
                <c:pt idx="598">
                  <c:v>40237.239583333336</c:v>
                </c:pt>
                <c:pt idx="599">
                  <c:v>40237.25</c:v>
                </c:pt>
                <c:pt idx="600">
                  <c:v>40237.260416666664</c:v>
                </c:pt>
                <c:pt idx="601">
                  <c:v>40237.270833333336</c:v>
                </c:pt>
                <c:pt idx="602">
                  <c:v>40237.28125</c:v>
                </c:pt>
                <c:pt idx="603">
                  <c:v>40237.291666666664</c:v>
                </c:pt>
                <c:pt idx="604">
                  <c:v>40237.302083333336</c:v>
                </c:pt>
                <c:pt idx="605">
                  <c:v>40237.3125</c:v>
                </c:pt>
                <c:pt idx="606">
                  <c:v>40237.322916666664</c:v>
                </c:pt>
                <c:pt idx="607">
                  <c:v>40237.333333333336</c:v>
                </c:pt>
                <c:pt idx="608">
                  <c:v>40237.34375</c:v>
                </c:pt>
                <c:pt idx="609">
                  <c:v>40237.354166666664</c:v>
                </c:pt>
                <c:pt idx="610">
                  <c:v>40237.364583333336</c:v>
                </c:pt>
                <c:pt idx="611">
                  <c:v>40237.375</c:v>
                </c:pt>
                <c:pt idx="612">
                  <c:v>40237.385416666664</c:v>
                </c:pt>
                <c:pt idx="613">
                  <c:v>40237.395833333336</c:v>
                </c:pt>
                <c:pt idx="614">
                  <c:v>40237.40625</c:v>
                </c:pt>
                <c:pt idx="615">
                  <c:v>40237.416666666664</c:v>
                </c:pt>
                <c:pt idx="616">
                  <c:v>40237.427083333336</c:v>
                </c:pt>
                <c:pt idx="617">
                  <c:v>40237.4375</c:v>
                </c:pt>
                <c:pt idx="618">
                  <c:v>40237.447916666664</c:v>
                </c:pt>
                <c:pt idx="619">
                  <c:v>40237.458333333336</c:v>
                </c:pt>
                <c:pt idx="620">
                  <c:v>40237.46875</c:v>
                </c:pt>
                <c:pt idx="621">
                  <c:v>40237.479166666664</c:v>
                </c:pt>
                <c:pt idx="622">
                  <c:v>40237.489583333336</c:v>
                </c:pt>
                <c:pt idx="623">
                  <c:v>40237.5</c:v>
                </c:pt>
                <c:pt idx="624">
                  <c:v>40237.510416666664</c:v>
                </c:pt>
                <c:pt idx="625">
                  <c:v>40237.520833333336</c:v>
                </c:pt>
                <c:pt idx="626">
                  <c:v>40237.53125</c:v>
                </c:pt>
                <c:pt idx="627">
                  <c:v>40237.541666666664</c:v>
                </c:pt>
                <c:pt idx="628">
                  <c:v>40237.552083333336</c:v>
                </c:pt>
                <c:pt idx="629">
                  <c:v>40237.5625</c:v>
                </c:pt>
                <c:pt idx="630">
                  <c:v>40237.572916666664</c:v>
                </c:pt>
                <c:pt idx="631">
                  <c:v>40237.583333333336</c:v>
                </c:pt>
                <c:pt idx="632">
                  <c:v>40237.59375</c:v>
                </c:pt>
                <c:pt idx="633">
                  <c:v>40237.604166666664</c:v>
                </c:pt>
                <c:pt idx="634">
                  <c:v>40237.614583333336</c:v>
                </c:pt>
                <c:pt idx="635">
                  <c:v>40237.625</c:v>
                </c:pt>
                <c:pt idx="636">
                  <c:v>40237.635416666664</c:v>
                </c:pt>
                <c:pt idx="637">
                  <c:v>40237.645833333336</c:v>
                </c:pt>
                <c:pt idx="638">
                  <c:v>40237.65625</c:v>
                </c:pt>
                <c:pt idx="639">
                  <c:v>40237.666666666664</c:v>
                </c:pt>
                <c:pt idx="640">
                  <c:v>40237.677083333336</c:v>
                </c:pt>
                <c:pt idx="641">
                  <c:v>40237.6875</c:v>
                </c:pt>
                <c:pt idx="642">
                  <c:v>40237.697916666664</c:v>
                </c:pt>
                <c:pt idx="643">
                  <c:v>40237.708333333336</c:v>
                </c:pt>
                <c:pt idx="644">
                  <c:v>40237.71875</c:v>
                </c:pt>
                <c:pt idx="645">
                  <c:v>40237.729166666664</c:v>
                </c:pt>
                <c:pt idx="646">
                  <c:v>40237.739583333336</c:v>
                </c:pt>
                <c:pt idx="647">
                  <c:v>40237.75</c:v>
                </c:pt>
                <c:pt idx="648">
                  <c:v>40237.760416666664</c:v>
                </c:pt>
                <c:pt idx="649">
                  <c:v>40237.770833333336</c:v>
                </c:pt>
                <c:pt idx="650">
                  <c:v>40237.78125</c:v>
                </c:pt>
                <c:pt idx="651">
                  <c:v>40237.791666666664</c:v>
                </c:pt>
                <c:pt idx="652">
                  <c:v>40237.802083333336</c:v>
                </c:pt>
                <c:pt idx="653">
                  <c:v>40237.8125</c:v>
                </c:pt>
                <c:pt idx="654">
                  <c:v>40237.822916666664</c:v>
                </c:pt>
                <c:pt idx="655">
                  <c:v>40237.833333333336</c:v>
                </c:pt>
                <c:pt idx="656">
                  <c:v>40237.84375</c:v>
                </c:pt>
                <c:pt idx="657">
                  <c:v>40237.854166666664</c:v>
                </c:pt>
                <c:pt idx="658">
                  <c:v>40237.864583333336</c:v>
                </c:pt>
                <c:pt idx="659">
                  <c:v>40237.875</c:v>
                </c:pt>
                <c:pt idx="660">
                  <c:v>40237.885416666664</c:v>
                </c:pt>
                <c:pt idx="661">
                  <c:v>40237.895833333336</c:v>
                </c:pt>
                <c:pt idx="662">
                  <c:v>40237.90625</c:v>
                </c:pt>
                <c:pt idx="663">
                  <c:v>40237.916666666664</c:v>
                </c:pt>
                <c:pt idx="664">
                  <c:v>40237.927083333336</c:v>
                </c:pt>
                <c:pt idx="665">
                  <c:v>40237.9375</c:v>
                </c:pt>
                <c:pt idx="666">
                  <c:v>40237.947916666664</c:v>
                </c:pt>
                <c:pt idx="667">
                  <c:v>40237.958333333336</c:v>
                </c:pt>
                <c:pt idx="668">
                  <c:v>40237.96875</c:v>
                </c:pt>
                <c:pt idx="669">
                  <c:v>40237.979166666664</c:v>
                </c:pt>
                <c:pt idx="670">
                  <c:v>40237.989583333336</c:v>
                </c:pt>
                <c:pt idx="671">
                  <c:v>40238</c:v>
                </c:pt>
              </c:numCache>
            </c:numRef>
          </c:xVal>
          <c:yVal>
            <c:numRef>
              <c:f>'635948410999265173export'!$D$2:$D$673</c:f>
              <c:numCache>
                <c:formatCode>General</c:formatCode>
                <c:ptCount val="672"/>
                <c:pt idx="0">
                  <c:v>12.788600000000001</c:v>
                </c:pt>
                <c:pt idx="1">
                  <c:v>10</c:v>
                </c:pt>
                <c:pt idx="2">
                  <c:v>12.7738</c:v>
                </c:pt>
                <c:pt idx="3">
                  <c:v>12.606400000000001</c:v>
                </c:pt>
                <c:pt idx="4">
                  <c:v>14.3537</c:v>
                </c:pt>
                <c:pt idx="5">
                  <c:v>15.695399999999999</c:v>
                </c:pt>
                <c:pt idx="6">
                  <c:v>13.92</c:v>
                </c:pt>
                <c:pt idx="7">
                  <c:v>10.073499999999999</c:v>
                </c:pt>
                <c:pt idx="8">
                  <c:v>14.754099999999999</c:v>
                </c:pt>
                <c:pt idx="9">
                  <c:v>10.4595</c:v>
                </c:pt>
                <c:pt idx="10">
                  <c:v>12.2402</c:v>
                </c:pt>
                <c:pt idx="11">
                  <c:v>12.1294</c:v>
                </c:pt>
                <c:pt idx="12">
                  <c:v>10.831099999999999</c:v>
                </c:pt>
                <c:pt idx="13">
                  <c:v>15.301600000000001</c:v>
                </c:pt>
                <c:pt idx="14">
                  <c:v>11.540800000000001</c:v>
                </c:pt>
                <c:pt idx="15">
                  <c:v>10.1676</c:v>
                </c:pt>
                <c:pt idx="16">
                  <c:v>15.1534</c:v>
                </c:pt>
                <c:pt idx="17">
                  <c:v>12.849500000000001</c:v>
                </c:pt>
                <c:pt idx="18">
                  <c:v>17.540099999999999</c:v>
                </c:pt>
                <c:pt idx="19">
                  <c:v>21.5366</c:v>
                </c:pt>
                <c:pt idx="20">
                  <c:v>15.4617</c:v>
                </c:pt>
                <c:pt idx="21">
                  <c:v>20.720300000000002</c:v>
                </c:pt>
                <c:pt idx="22">
                  <c:v>29.404</c:v>
                </c:pt>
                <c:pt idx="23">
                  <c:v>33.160600000000002</c:v>
                </c:pt>
                <c:pt idx="24">
                  <c:v>28.576899999999998</c:v>
                </c:pt>
                <c:pt idx="25">
                  <c:v>31.285299999999999</c:v>
                </c:pt>
                <c:pt idx="26">
                  <c:v>30.087299999999999</c:v>
                </c:pt>
                <c:pt idx="27">
                  <c:v>38.114100000000001</c:v>
                </c:pt>
                <c:pt idx="28">
                  <c:v>33.656300000000002</c:v>
                </c:pt>
                <c:pt idx="29">
                  <c:v>23.044499999999999</c:v>
                </c:pt>
                <c:pt idx="30">
                  <c:v>20.2974</c:v>
                </c:pt>
                <c:pt idx="31">
                  <c:v>20.241299999999999</c:v>
                </c:pt>
                <c:pt idx="32">
                  <c:v>23.4969</c:v>
                </c:pt>
                <c:pt idx="33">
                  <c:v>16.564699999999998</c:v>
                </c:pt>
                <c:pt idx="34">
                  <c:v>17.912199999999999</c:v>
                </c:pt>
                <c:pt idx="35">
                  <c:v>14.0936</c:v>
                </c:pt>
                <c:pt idx="36">
                  <c:v>16.413</c:v>
                </c:pt>
                <c:pt idx="37">
                  <c:v>12.533899999999999</c:v>
                </c:pt>
                <c:pt idx="38">
                  <c:v>11.8483</c:v>
                </c:pt>
                <c:pt idx="39">
                  <c:v>8.4248999999999992</c:v>
                </c:pt>
                <c:pt idx="40">
                  <c:v>9.9414999999999996</c:v>
                </c:pt>
                <c:pt idx="41">
                  <c:v>10.1465</c:v>
                </c:pt>
                <c:pt idx="42">
                  <c:v>4.7690000000000001</c:v>
                </c:pt>
                <c:pt idx="43">
                  <c:v>8.0471000000000004</c:v>
                </c:pt>
                <c:pt idx="44">
                  <c:v>11.780099999999999</c:v>
                </c:pt>
                <c:pt idx="45">
                  <c:v>7.2065000000000001</c:v>
                </c:pt>
                <c:pt idx="46">
                  <c:v>8.3015000000000008</c:v>
                </c:pt>
                <c:pt idx="47">
                  <c:v>8.0137</c:v>
                </c:pt>
                <c:pt idx="48">
                  <c:v>8.3671000000000006</c:v>
                </c:pt>
                <c:pt idx="49">
                  <c:v>12.491899999999999</c:v>
                </c:pt>
                <c:pt idx="50">
                  <c:v>11.25</c:v>
                </c:pt>
                <c:pt idx="51">
                  <c:v>12.2865</c:v>
                </c:pt>
                <c:pt idx="52">
                  <c:v>25.379100000000001</c:v>
                </c:pt>
                <c:pt idx="53">
                  <c:v>14.803800000000001</c:v>
                </c:pt>
                <c:pt idx="54">
                  <c:v>12.926600000000001</c:v>
                </c:pt>
                <c:pt idx="55">
                  <c:v>11.452199999999999</c:v>
                </c:pt>
                <c:pt idx="56">
                  <c:v>10.774800000000001</c:v>
                </c:pt>
                <c:pt idx="57">
                  <c:v>16.4693</c:v>
                </c:pt>
                <c:pt idx="58">
                  <c:v>28.184100000000001</c:v>
                </c:pt>
                <c:pt idx="59">
                  <c:v>24.4175</c:v>
                </c:pt>
                <c:pt idx="60">
                  <c:v>19.909400000000002</c:v>
                </c:pt>
                <c:pt idx="61">
                  <c:v>25.313199999999998</c:v>
                </c:pt>
                <c:pt idx="62">
                  <c:v>32.353499999999997</c:v>
                </c:pt>
                <c:pt idx="63">
                  <c:v>34.952399999999997</c:v>
                </c:pt>
                <c:pt idx="64">
                  <c:v>16.5503</c:v>
                </c:pt>
                <c:pt idx="65">
                  <c:v>23.069600000000001</c:v>
                </c:pt>
                <c:pt idx="66">
                  <c:v>31.8232</c:v>
                </c:pt>
                <c:pt idx="67">
                  <c:v>21.001000000000001</c:v>
                </c:pt>
                <c:pt idx="68">
                  <c:v>13.6525</c:v>
                </c:pt>
                <c:pt idx="69">
                  <c:v>14.4169</c:v>
                </c:pt>
                <c:pt idx="70">
                  <c:v>12.307700000000001</c:v>
                </c:pt>
                <c:pt idx="71">
                  <c:v>17.249400000000001</c:v>
                </c:pt>
                <c:pt idx="72">
                  <c:v>17.657699999999998</c:v>
                </c:pt>
                <c:pt idx="73">
                  <c:v>14.6302</c:v>
                </c:pt>
                <c:pt idx="74">
                  <c:v>8.8378999999999994</c:v>
                </c:pt>
                <c:pt idx="75">
                  <c:v>9.1968999999999994</c:v>
                </c:pt>
                <c:pt idx="76">
                  <c:v>8.1829999999999998</c:v>
                </c:pt>
                <c:pt idx="77">
                  <c:v>7.2081</c:v>
                </c:pt>
                <c:pt idx="78">
                  <c:v>10.3605</c:v>
                </c:pt>
                <c:pt idx="79">
                  <c:v>17.241399999999999</c:v>
                </c:pt>
                <c:pt idx="80">
                  <c:v>16.165299999999998</c:v>
                </c:pt>
                <c:pt idx="81">
                  <c:v>16.175000000000001</c:v>
                </c:pt>
                <c:pt idx="82">
                  <c:v>14.6601</c:v>
                </c:pt>
                <c:pt idx="83">
                  <c:v>11.0212</c:v>
                </c:pt>
                <c:pt idx="84">
                  <c:v>13.4703</c:v>
                </c:pt>
                <c:pt idx="85">
                  <c:v>13.0097</c:v>
                </c:pt>
                <c:pt idx="86">
                  <c:v>12.3926</c:v>
                </c:pt>
                <c:pt idx="87">
                  <c:v>10.3385</c:v>
                </c:pt>
                <c:pt idx="88">
                  <c:v>7.3859000000000004</c:v>
                </c:pt>
                <c:pt idx="89">
                  <c:v>6.4356</c:v>
                </c:pt>
                <c:pt idx="90">
                  <c:v>5.8079999999999998</c:v>
                </c:pt>
                <c:pt idx="91">
                  <c:v>6.3299000000000003</c:v>
                </c:pt>
                <c:pt idx="92">
                  <c:v>6.3620999999999999</c:v>
                </c:pt>
                <c:pt idx="93">
                  <c:v>7.9805000000000001</c:v>
                </c:pt>
                <c:pt idx="94">
                  <c:v>8</c:v>
                </c:pt>
                <c:pt idx="95">
                  <c:v>7.3322000000000003</c:v>
                </c:pt>
                <c:pt idx="96">
                  <c:v>7.5065999999999997</c:v>
                </c:pt>
                <c:pt idx="97">
                  <c:v>6.2233999999999998</c:v>
                </c:pt>
                <c:pt idx="98">
                  <c:v>7.3239000000000001</c:v>
                </c:pt>
                <c:pt idx="99">
                  <c:v>5.6837999999999997</c:v>
                </c:pt>
                <c:pt idx="100">
                  <c:v>8.2013999999999996</c:v>
                </c:pt>
                <c:pt idx="101">
                  <c:v>11.081099999999999</c:v>
                </c:pt>
                <c:pt idx="102">
                  <c:v>9.1524999999999999</c:v>
                </c:pt>
                <c:pt idx="103">
                  <c:v>9.5626999999999995</c:v>
                </c:pt>
                <c:pt idx="104">
                  <c:v>9.9163999999999994</c:v>
                </c:pt>
                <c:pt idx="105">
                  <c:v>8.4178999999999995</c:v>
                </c:pt>
                <c:pt idx="106">
                  <c:v>9.5814000000000004</c:v>
                </c:pt>
                <c:pt idx="107">
                  <c:v>10.9068</c:v>
                </c:pt>
                <c:pt idx="108">
                  <c:v>8.2878000000000007</c:v>
                </c:pt>
                <c:pt idx="109">
                  <c:v>8.9459999999999997</c:v>
                </c:pt>
                <c:pt idx="110">
                  <c:v>10.7303</c:v>
                </c:pt>
                <c:pt idx="111">
                  <c:v>8.0556000000000001</c:v>
                </c:pt>
                <c:pt idx="112">
                  <c:v>9.4481999999999999</c:v>
                </c:pt>
                <c:pt idx="113">
                  <c:v>10</c:v>
                </c:pt>
                <c:pt idx="114">
                  <c:v>12.228899999999999</c:v>
                </c:pt>
                <c:pt idx="115">
                  <c:v>19.888400000000001</c:v>
                </c:pt>
                <c:pt idx="116">
                  <c:v>15.0649</c:v>
                </c:pt>
                <c:pt idx="117">
                  <c:v>18.184899999999999</c:v>
                </c:pt>
                <c:pt idx="118">
                  <c:v>22.394400000000001</c:v>
                </c:pt>
                <c:pt idx="119">
                  <c:v>23.1845</c:v>
                </c:pt>
                <c:pt idx="120">
                  <c:v>21.171900000000001</c:v>
                </c:pt>
                <c:pt idx="121">
                  <c:v>25.017700000000001</c:v>
                </c:pt>
                <c:pt idx="122">
                  <c:v>33.499299999999998</c:v>
                </c:pt>
                <c:pt idx="123">
                  <c:v>26.5381</c:v>
                </c:pt>
                <c:pt idx="124">
                  <c:v>28.642900000000001</c:v>
                </c:pt>
                <c:pt idx="125">
                  <c:v>33.751600000000003</c:v>
                </c:pt>
                <c:pt idx="126">
                  <c:v>34.360199999999999</c:v>
                </c:pt>
                <c:pt idx="127">
                  <c:v>31.626300000000001</c:v>
                </c:pt>
                <c:pt idx="128">
                  <c:v>25.4895</c:v>
                </c:pt>
                <c:pt idx="129">
                  <c:v>22.396799999999999</c:v>
                </c:pt>
                <c:pt idx="130">
                  <c:v>26.453299999999999</c:v>
                </c:pt>
                <c:pt idx="131">
                  <c:v>25.708200000000001</c:v>
                </c:pt>
                <c:pt idx="132">
                  <c:v>20.588999999999999</c:v>
                </c:pt>
                <c:pt idx="133">
                  <c:v>13.1873</c:v>
                </c:pt>
                <c:pt idx="134">
                  <c:v>28.174600000000002</c:v>
                </c:pt>
                <c:pt idx="135">
                  <c:v>10.4237</c:v>
                </c:pt>
                <c:pt idx="136">
                  <c:v>10.3741</c:v>
                </c:pt>
                <c:pt idx="137">
                  <c:v>11.639200000000001</c:v>
                </c:pt>
                <c:pt idx="138">
                  <c:v>13.6921</c:v>
                </c:pt>
                <c:pt idx="139">
                  <c:v>13.0313</c:v>
                </c:pt>
                <c:pt idx="140">
                  <c:v>11.6076</c:v>
                </c:pt>
                <c:pt idx="141">
                  <c:v>13.3012</c:v>
                </c:pt>
                <c:pt idx="142">
                  <c:v>10.6435</c:v>
                </c:pt>
                <c:pt idx="143">
                  <c:v>15.4415</c:v>
                </c:pt>
                <c:pt idx="144">
                  <c:v>6.9145000000000003</c:v>
                </c:pt>
                <c:pt idx="145">
                  <c:v>15.309900000000001</c:v>
                </c:pt>
                <c:pt idx="146">
                  <c:v>19.800799999999999</c:v>
                </c:pt>
                <c:pt idx="147">
                  <c:v>28.543399999999998</c:v>
                </c:pt>
                <c:pt idx="148">
                  <c:v>42.383899999999997</c:v>
                </c:pt>
                <c:pt idx="149">
                  <c:v>29.0365</c:v>
                </c:pt>
                <c:pt idx="150">
                  <c:v>42.6004</c:v>
                </c:pt>
                <c:pt idx="151">
                  <c:v>33.451900000000002</c:v>
                </c:pt>
                <c:pt idx="152">
                  <c:v>31.021000000000001</c:v>
                </c:pt>
                <c:pt idx="153">
                  <c:v>34.794499999999999</c:v>
                </c:pt>
                <c:pt idx="154">
                  <c:v>32.137500000000003</c:v>
                </c:pt>
                <c:pt idx="155">
                  <c:v>14.159800000000001</c:v>
                </c:pt>
                <c:pt idx="156">
                  <c:v>11.038600000000001</c:v>
                </c:pt>
                <c:pt idx="157">
                  <c:v>13.020099999999999</c:v>
                </c:pt>
                <c:pt idx="158">
                  <c:v>21.736899999999999</c:v>
                </c:pt>
                <c:pt idx="159">
                  <c:v>39.461500000000001</c:v>
                </c:pt>
                <c:pt idx="160">
                  <c:v>20.478999999999999</c:v>
                </c:pt>
                <c:pt idx="161">
                  <c:v>11.225</c:v>
                </c:pt>
                <c:pt idx="162">
                  <c:v>9.5625999999999998</c:v>
                </c:pt>
                <c:pt idx="163">
                  <c:v>10.684100000000001</c:v>
                </c:pt>
                <c:pt idx="164">
                  <c:v>7.8631000000000002</c:v>
                </c:pt>
                <c:pt idx="165">
                  <c:v>7.7778</c:v>
                </c:pt>
                <c:pt idx="166">
                  <c:v>9.4631000000000007</c:v>
                </c:pt>
                <c:pt idx="167">
                  <c:v>17.2591</c:v>
                </c:pt>
                <c:pt idx="168">
                  <c:v>23.831299999999999</c:v>
                </c:pt>
                <c:pt idx="169">
                  <c:v>22.964600000000001</c:v>
                </c:pt>
                <c:pt idx="170">
                  <c:v>6.4191000000000003</c:v>
                </c:pt>
                <c:pt idx="171">
                  <c:v>5.3253000000000004</c:v>
                </c:pt>
                <c:pt idx="172">
                  <c:v>4.5187999999999997</c:v>
                </c:pt>
                <c:pt idx="173">
                  <c:v>3.8111000000000002</c:v>
                </c:pt>
                <c:pt idx="174">
                  <c:v>3.6655000000000002</c:v>
                </c:pt>
                <c:pt idx="175">
                  <c:v>4.5236999999999998</c:v>
                </c:pt>
                <c:pt idx="176">
                  <c:v>4.6929999999999996</c:v>
                </c:pt>
                <c:pt idx="177">
                  <c:v>5.3494999999999999</c:v>
                </c:pt>
                <c:pt idx="178">
                  <c:v>6.7691999999999997</c:v>
                </c:pt>
                <c:pt idx="179">
                  <c:v>5.1908000000000003</c:v>
                </c:pt>
                <c:pt idx="180">
                  <c:v>5.2427000000000001</c:v>
                </c:pt>
                <c:pt idx="181">
                  <c:v>5.5164999999999997</c:v>
                </c:pt>
                <c:pt idx="182">
                  <c:v>6.0180999999999996</c:v>
                </c:pt>
                <c:pt idx="183">
                  <c:v>7.9537000000000004</c:v>
                </c:pt>
                <c:pt idx="184">
                  <c:v>7.2610000000000001</c:v>
                </c:pt>
                <c:pt idx="185">
                  <c:v>6.7804000000000002</c:v>
                </c:pt>
                <c:pt idx="186">
                  <c:v>6.4</c:v>
                </c:pt>
                <c:pt idx="187">
                  <c:v>6.1718999999999999</c:v>
                </c:pt>
                <c:pt idx="188">
                  <c:v>4.9865000000000004</c:v>
                </c:pt>
                <c:pt idx="189">
                  <c:v>6.2079000000000004</c:v>
                </c:pt>
                <c:pt idx="190">
                  <c:v>6.7519999999999998</c:v>
                </c:pt>
                <c:pt idx="191">
                  <c:v>6.4865000000000004</c:v>
                </c:pt>
                <c:pt idx="192">
                  <c:v>6.5776000000000003</c:v>
                </c:pt>
                <c:pt idx="193">
                  <c:v>4.8587999999999996</c:v>
                </c:pt>
                <c:pt idx="194">
                  <c:v>4.1336000000000004</c:v>
                </c:pt>
                <c:pt idx="195">
                  <c:v>5.6963999999999997</c:v>
                </c:pt>
                <c:pt idx="196">
                  <c:v>6.2609000000000004</c:v>
                </c:pt>
                <c:pt idx="197">
                  <c:v>7.5541999999999998</c:v>
                </c:pt>
                <c:pt idx="198">
                  <c:v>8.1966999999999999</c:v>
                </c:pt>
                <c:pt idx="199">
                  <c:v>7.6733000000000002</c:v>
                </c:pt>
                <c:pt idx="200">
                  <c:v>10.063700000000001</c:v>
                </c:pt>
                <c:pt idx="201">
                  <c:v>7.3788999999999998</c:v>
                </c:pt>
                <c:pt idx="202">
                  <c:v>7.6048</c:v>
                </c:pt>
                <c:pt idx="203">
                  <c:v>7.1449999999999996</c:v>
                </c:pt>
                <c:pt idx="204">
                  <c:v>6.3917999999999999</c:v>
                </c:pt>
                <c:pt idx="205">
                  <c:v>6.7786999999999997</c:v>
                </c:pt>
                <c:pt idx="206">
                  <c:v>5.4809999999999999</c:v>
                </c:pt>
                <c:pt idx="207">
                  <c:v>7.2393000000000001</c:v>
                </c:pt>
                <c:pt idx="208">
                  <c:v>6.6287000000000003</c:v>
                </c:pt>
                <c:pt idx="209">
                  <c:v>7.1104000000000003</c:v>
                </c:pt>
                <c:pt idx="210">
                  <c:v>7.5587999999999997</c:v>
                </c:pt>
                <c:pt idx="211">
                  <c:v>7.7690999999999999</c:v>
                </c:pt>
                <c:pt idx="212">
                  <c:v>6.1844999999999999</c:v>
                </c:pt>
                <c:pt idx="213">
                  <c:v>7.2521000000000004</c:v>
                </c:pt>
                <c:pt idx="214">
                  <c:v>5.8696000000000002</c:v>
                </c:pt>
                <c:pt idx="215">
                  <c:v>6.2455999999999996</c:v>
                </c:pt>
                <c:pt idx="216">
                  <c:v>8.1905000000000001</c:v>
                </c:pt>
                <c:pt idx="217">
                  <c:v>8.4832999999999998</c:v>
                </c:pt>
                <c:pt idx="218">
                  <c:v>7.8209</c:v>
                </c:pt>
                <c:pt idx="219">
                  <c:v>7.8898999999999999</c:v>
                </c:pt>
                <c:pt idx="220">
                  <c:v>6.8933999999999997</c:v>
                </c:pt>
                <c:pt idx="221">
                  <c:v>7.0026999999999999</c:v>
                </c:pt>
                <c:pt idx="222">
                  <c:v>6.0776000000000003</c:v>
                </c:pt>
                <c:pt idx="223">
                  <c:v>6.7393999999999998</c:v>
                </c:pt>
                <c:pt idx="224">
                  <c:v>7.3367000000000004</c:v>
                </c:pt>
                <c:pt idx="225">
                  <c:v>6.8452000000000002</c:v>
                </c:pt>
                <c:pt idx="226">
                  <c:v>5.2085999999999997</c:v>
                </c:pt>
                <c:pt idx="227">
                  <c:v>6.9436</c:v>
                </c:pt>
                <c:pt idx="228">
                  <c:v>7.7115999999999998</c:v>
                </c:pt>
                <c:pt idx="229">
                  <c:v>7.2074999999999996</c:v>
                </c:pt>
                <c:pt idx="230">
                  <c:v>6.1481000000000003</c:v>
                </c:pt>
                <c:pt idx="231">
                  <c:v>4.1578999999999997</c:v>
                </c:pt>
                <c:pt idx="232">
                  <c:v>4.5438000000000001</c:v>
                </c:pt>
                <c:pt idx="233">
                  <c:v>5.0805999999999996</c:v>
                </c:pt>
                <c:pt idx="234">
                  <c:v>4.8276000000000003</c:v>
                </c:pt>
                <c:pt idx="235">
                  <c:v>4.2572999999999999</c:v>
                </c:pt>
                <c:pt idx="236">
                  <c:v>4.8025000000000002</c:v>
                </c:pt>
                <c:pt idx="237">
                  <c:v>3.8721000000000001</c:v>
                </c:pt>
                <c:pt idx="238">
                  <c:v>8.3752999999999993</c:v>
                </c:pt>
                <c:pt idx="239">
                  <c:v>5.0965999999999996</c:v>
                </c:pt>
                <c:pt idx="240">
                  <c:v>5.0793999999999997</c:v>
                </c:pt>
                <c:pt idx="241">
                  <c:v>5.1878000000000002</c:v>
                </c:pt>
                <c:pt idx="242">
                  <c:v>4.9230999999999998</c:v>
                </c:pt>
                <c:pt idx="243">
                  <c:v>5.6367000000000003</c:v>
                </c:pt>
                <c:pt idx="244">
                  <c:v>4.5568</c:v>
                </c:pt>
                <c:pt idx="245">
                  <c:v>5.7492000000000001</c:v>
                </c:pt>
                <c:pt idx="246">
                  <c:v>5.1684999999999999</c:v>
                </c:pt>
                <c:pt idx="247">
                  <c:v>8.7044999999999995</c:v>
                </c:pt>
                <c:pt idx="248">
                  <c:v>4.2365000000000004</c:v>
                </c:pt>
                <c:pt idx="249">
                  <c:v>4.2816999999999998</c:v>
                </c:pt>
                <c:pt idx="250">
                  <c:v>5.0949</c:v>
                </c:pt>
                <c:pt idx="251">
                  <c:v>3.6057999999999999</c:v>
                </c:pt>
                <c:pt idx="252">
                  <c:v>4.6543999999999999</c:v>
                </c:pt>
                <c:pt idx="253">
                  <c:v>5.7542</c:v>
                </c:pt>
                <c:pt idx="254">
                  <c:v>5.2119</c:v>
                </c:pt>
                <c:pt idx="255">
                  <c:v>4.6379000000000001</c:v>
                </c:pt>
                <c:pt idx="256">
                  <c:v>4.0277000000000003</c:v>
                </c:pt>
                <c:pt idx="257">
                  <c:v>4.6839000000000004</c:v>
                </c:pt>
                <c:pt idx="258">
                  <c:v>5.4371999999999998</c:v>
                </c:pt>
                <c:pt idx="259">
                  <c:v>7.1638000000000002</c:v>
                </c:pt>
                <c:pt idx="260">
                  <c:v>6.0045999999999999</c:v>
                </c:pt>
                <c:pt idx="261">
                  <c:v>5.4313000000000002</c:v>
                </c:pt>
                <c:pt idx="262">
                  <c:v>6.5475000000000003</c:v>
                </c:pt>
                <c:pt idx="263">
                  <c:v>5.3323</c:v>
                </c:pt>
                <c:pt idx="264">
                  <c:v>5.6397000000000004</c:v>
                </c:pt>
                <c:pt idx="265">
                  <c:v>5.0922999999999998</c:v>
                </c:pt>
                <c:pt idx="266">
                  <c:v>5.3616000000000001</c:v>
                </c:pt>
                <c:pt idx="267">
                  <c:v>5.2122999999999999</c:v>
                </c:pt>
                <c:pt idx="268">
                  <c:v>4.5647000000000002</c:v>
                </c:pt>
                <c:pt idx="269">
                  <c:v>6.6920999999999999</c:v>
                </c:pt>
                <c:pt idx="270">
                  <c:v>7.3926999999999996</c:v>
                </c:pt>
                <c:pt idx="271">
                  <c:v>7.3479000000000001</c:v>
                </c:pt>
                <c:pt idx="272">
                  <c:v>6.1898999999999997</c:v>
                </c:pt>
                <c:pt idx="273">
                  <c:v>6.6924999999999999</c:v>
                </c:pt>
                <c:pt idx="274">
                  <c:v>6.73</c:v>
                </c:pt>
                <c:pt idx="275">
                  <c:v>6.2041000000000004</c:v>
                </c:pt>
                <c:pt idx="276">
                  <c:v>5.9946000000000002</c:v>
                </c:pt>
                <c:pt idx="277">
                  <c:v>5.2868000000000004</c:v>
                </c:pt>
                <c:pt idx="278">
                  <c:v>5.0369000000000002</c:v>
                </c:pt>
                <c:pt idx="279">
                  <c:v>4.8776999999999999</c:v>
                </c:pt>
                <c:pt idx="280">
                  <c:v>6.5217000000000001</c:v>
                </c:pt>
                <c:pt idx="281">
                  <c:v>6.2270000000000003</c:v>
                </c:pt>
                <c:pt idx="282">
                  <c:v>6.0045000000000002</c:v>
                </c:pt>
                <c:pt idx="283">
                  <c:v>5.7119</c:v>
                </c:pt>
                <c:pt idx="284">
                  <c:v>5.7485999999999997</c:v>
                </c:pt>
                <c:pt idx="285">
                  <c:v>8.1936999999999998</c:v>
                </c:pt>
                <c:pt idx="286">
                  <c:v>8.5129999999999999</c:v>
                </c:pt>
                <c:pt idx="287">
                  <c:v>9.7279999999999998</c:v>
                </c:pt>
                <c:pt idx="288">
                  <c:v>9.9585000000000008</c:v>
                </c:pt>
                <c:pt idx="289">
                  <c:v>7.8502999999999998</c:v>
                </c:pt>
                <c:pt idx="290">
                  <c:v>7.0904999999999996</c:v>
                </c:pt>
                <c:pt idx="291">
                  <c:v>5.7916999999999996</c:v>
                </c:pt>
                <c:pt idx="292">
                  <c:v>5.8124000000000002</c:v>
                </c:pt>
                <c:pt idx="293">
                  <c:v>6.4008000000000003</c:v>
                </c:pt>
                <c:pt idx="294">
                  <c:v>6.7488000000000001</c:v>
                </c:pt>
                <c:pt idx="295">
                  <c:v>4.8476999999999997</c:v>
                </c:pt>
                <c:pt idx="296">
                  <c:v>5.4958</c:v>
                </c:pt>
                <c:pt idx="297">
                  <c:v>4.9858000000000002</c:v>
                </c:pt>
                <c:pt idx="298">
                  <c:v>5.0282</c:v>
                </c:pt>
                <c:pt idx="299">
                  <c:v>7.0414000000000003</c:v>
                </c:pt>
                <c:pt idx="300">
                  <c:v>9.6869999999999994</c:v>
                </c:pt>
                <c:pt idx="301">
                  <c:v>9.1593</c:v>
                </c:pt>
                <c:pt idx="302">
                  <c:v>6.9278000000000004</c:v>
                </c:pt>
                <c:pt idx="303">
                  <c:v>6.4367999999999999</c:v>
                </c:pt>
                <c:pt idx="304">
                  <c:v>4.2271000000000001</c:v>
                </c:pt>
                <c:pt idx="305">
                  <c:v>3.6293000000000002</c:v>
                </c:pt>
                <c:pt idx="306">
                  <c:v>7.3281999999999998</c:v>
                </c:pt>
                <c:pt idx="307">
                  <c:v>5.7004999999999999</c:v>
                </c:pt>
                <c:pt idx="308">
                  <c:v>5.8823999999999996</c:v>
                </c:pt>
                <c:pt idx="309">
                  <c:v>5.0232999999999999</c:v>
                </c:pt>
                <c:pt idx="310">
                  <c:v>6.2603999999999997</c:v>
                </c:pt>
                <c:pt idx="311">
                  <c:v>5.1604999999999999</c:v>
                </c:pt>
                <c:pt idx="312">
                  <c:v>5.8954000000000004</c:v>
                </c:pt>
                <c:pt idx="313">
                  <c:v>6.7271000000000001</c:v>
                </c:pt>
                <c:pt idx="314">
                  <c:v>7.1745999999999999</c:v>
                </c:pt>
                <c:pt idx="315">
                  <c:v>7.5357000000000003</c:v>
                </c:pt>
                <c:pt idx="316">
                  <c:v>8.1532</c:v>
                </c:pt>
                <c:pt idx="317">
                  <c:v>7.1390000000000002</c:v>
                </c:pt>
                <c:pt idx="318">
                  <c:v>5.4474999999999998</c:v>
                </c:pt>
                <c:pt idx="319">
                  <c:v>6.3880999999999997</c:v>
                </c:pt>
                <c:pt idx="320">
                  <c:v>6.3590999999999998</c:v>
                </c:pt>
                <c:pt idx="321">
                  <c:v>6.7390999999999996</c:v>
                </c:pt>
                <c:pt idx="322">
                  <c:v>6.1856</c:v>
                </c:pt>
                <c:pt idx="323">
                  <c:v>6.4051999999999998</c:v>
                </c:pt>
                <c:pt idx="324">
                  <c:v>5.3426</c:v>
                </c:pt>
                <c:pt idx="325">
                  <c:v>4.6212999999999997</c:v>
                </c:pt>
                <c:pt idx="326">
                  <c:v>5.2061999999999999</c:v>
                </c:pt>
                <c:pt idx="327">
                  <c:v>4.9763000000000002</c:v>
                </c:pt>
                <c:pt idx="328">
                  <c:v>4.4402999999999997</c:v>
                </c:pt>
                <c:pt idx="329">
                  <c:v>5.1841999999999997</c:v>
                </c:pt>
                <c:pt idx="330">
                  <c:v>5.6045999999999996</c:v>
                </c:pt>
                <c:pt idx="331">
                  <c:v>5.6951999999999998</c:v>
                </c:pt>
                <c:pt idx="332">
                  <c:v>5.6883999999999997</c:v>
                </c:pt>
                <c:pt idx="333">
                  <c:v>6.2877000000000001</c:v>
                </c:pt>
                <c:pt idx="334">
                  <c:v>6.1698000000000004</c:v>
                </c:pt>
                <c:pt idx="335">
                  <c:v>6.7576000000000001</c:v>
                </c:pt>
                <c:pt idx="336">
                  <c:v>5.2065000000000001</c:v>
                </c:pt>
                <c:pt idx="337">
                  <c:v>5.0933999999999999</c:v>
                </c:pt>
                <c:pt idx="338">
                  <c:v>4.7024999999999997</c:v>
                </c:pt>
                <c:pt idx="339">
                  <c:v>4.5843999999999996</c:v>
                </c:pt>
                <c:pt idx="340">
                  <c:v>5.4038000000000004</c:v>
                </c:pt>
                <c:pt idx="341">
                  <c:v>5.7327000000000004</c:v>
                </c:pt>
                <c:pt idx="342">
                  <c:v>5.2176999999999998</c:v>
                </c:pt>
                <c:pt idx="343">
                  <c:v>4.2038000000000002</c:v>
                </c:pt>
                <c:pt idx="344">
                  <c:v>4.0415999999999999</c:v>
                </c:pt>
                <c:pt idx="345">
                  <c:v>5.0185000000000004</c:v>
                </c:pt>
                <c:pt idx="346">
                  <c:v>6.4595000000000002</c:v>
                </c:pt>
                <c:pt idx="347">
                  <c:v>5.4786999999999999</c:v>
                </c:pt>
                <c:pt idx="348">
                  <c:v>4.3070000000000004</c:v>
                </c:pt>
                <c:pt idx="349">
                  <c:v>4.2138</c:v>
                </c:pt>
                <c:pt idx="350">
                  <c:v>5.0970000000000004</c:v>
                </c:pt>
                <c:pt idx="351">
                  <c:v>4.4271000000000003</c:v>
                </c:pt>
                <c:pt idx="352">
                  <c:v>4.5918000000000001</c:v>
                </c:pt>
                <c:pt idx="353">
                  <c:v>4.2375999999999996</c:v>
                </c:pt>
                <c:pt idx="354">
                  <c:v>4.4549000000000003</c:v>
                </c:pt>
                <c:pt idx="355">
                  <c:v>5.9888000000000003</c:v>
                </c:pt>
                <c:pt idx="356">
                  <c:v>5.6093999999999999</c:v>
                </c:pt>
                <c:pt idx="357">
                  <c:v>6.5340999999999996</c:v>
                </c:pt>
                <c:pt idx="358">
                  <c:v>4.9169999999999998</c:v>
                </c:pt>
                <c:pt idx="359">
                  <c:v>5.3385999999999996</c:v>
                </c:pt>
                <c:pt idx="360">
                  <c:v>8.0465999999999998</c:v>
                </c:pt>
                <c:pt idx="361">
                  <c:v>5.9367000000000001</c:v>
                </c:pt>
                <c:pt idx="362">
                  <c:v>4.9161000000000001</c:v>
                </c:pt>
                <c:pt idx="363">
                  <c:v>4.6135000000000002</c:v>
                </c:pt>
                <c:pt idx="364">
                  <c:v>4.2481999999999998</c:v>
                </c:pt>
                <c:pt idx="365">
                  <c:v>4.7443</c:v>
                </c:pt>
                <c:pt idx="366">
                  <c:v>6.1761999999999997</c:v>
                </c:pt>
                <c:pt idx="367">
                  <c:v>5.6360999999999999</c:v>
                </c:pt>
                <c:pt idx="368">
                  <c:v>5.1142000000000003</c:v>
                </c:pt>
                <c:pt idx="369">
                  <c:v>4.7535999999999996</c:v>
                </c:pt>
                <c:pt idx="370">
                  <c:v>3.4321000000000002</c:v>
                </c:pt>
                <c:pt idx="371">
                  <c:v>4.1666999999999996</c:v>
                </c:pt>
                <c:pt idx="372">
                  <c:v>4.6608000000000001</c:v>
                </c:pt>
                <c:pt idx="373">
                  <c:v>5.5025000000000004</c:v>
                </c:pt>
                <c:pt idx="374">
                  <c:v>7.0547000000000004</c:v>
                </c:pt>
                <c:pt idx="375">
                  <c:v>7.3789999999999996</c:v>
                </c:pt>
                <c:pt idx="376">
                  <c:v>4.9093</c:v>
                </c:pt>
                <c:pt idx="377">
                  <c:v>3.1150000000000002</c:v>
                </c:pt>
                <c:pt idx="378">
                  <c:v>3.8755999999999999</c:v>
                </c:pt>
                <c:pt idx="379">
                  <c:v>5.2664999999999997</c:v>
                </c:pt>
                <c:pt idx="380">
                  <c:v>6.319</c:v>
                </c:pt>
                <c:pt idx="381">
                  <c:v>9.0908999999999995</c:v>
                </c:pt>
                <c:pt idx="382">
                  <c:v>7.7949999999999999</c:v>
                </c:pt>
                <c:pt idx="383">
                  <c:v>7.4352999999999998</c:v>
                </c:pt>
                <c:pt idx="384">
                  <c:v>6.9303999999999997</c:v>
                </c:pt>
                <c:pt idx="385">
                  <c:v>5.9141000000000004</c:v>
                </c:pt>
                <c:pt idx="386">
                  <c:v>6.7366000000000001</c:v>
                </c:pt>
                <c:pt idx="387">
                  <c:v>7.0629</c:v>
                </c:pt>
                <c:pt idx="388">
                  <c:v>9.3118999999999996</c:v>
                </c:pt>
                <c:pt idx="389">
                  <c:v>8.4454999999999991</c:v>
                </c:pt>
                <c:pt idx="390">
                  <c:v>7.9764999999999997</c:v>
                </c:pt>
                <c:pt idx="391">
                  <c:v>6.2857000000000003</c:v>
                </c:pt>
                <c:pt idx="392">
                  <c:v>4.9863999999999997</c:v>
                </c:pt>
                <c:pt idx="393">
                  <c:v>6.7206000000000001</c:v>
                </c:pt>
                <c:pt idx="394">
                  <c:v>6.1874000000000002</c:v>
                </c:pt>
                <c:pt idx="395">
                  <c:v>6.9438000000000004</c:v>
                </c:pt>
                <c:pt idx="396">
                  <c:v>7.6258999999999997</c:v>
                </c:pt>
                <c:pt idx="397">
                  <c:v>5.9226999999999999</c:v>
                </c:pt>
                <c:pt idx="398">
                  <c:v>6.3108000000000004</c:v>
                </c:pt>
                <c:pt idx="399">
                  <c:v>5.758</c:v>
                </c:pt>
                <c:pt idx="400">
                  <c:v>4.9774000000000003</c:v>
                </c:pt>
                <c:pt idx="401">
                  <c:v>6.9679000000000002</c:v>
                </c:pt>
                <c:pt idx="402">
                  <c:v>8.7150999999999996</c:v>
                </c:pt>
                <c:pt idx="403">
                  <c:v>8.2521000000000004</c:v>
                </c:pt>
                <c:pt idx="404">
                  <c:v>6.5652999999999997</c:v>
                </c:pt>
                <c:pt idx="405">
                  <c:v>6.6124999999999998</c:v>
                </c:pt>
                <c:pt idx="406">
                  <c:v>5.5709999999999997</c:v>
                </c:pt>
                <c:pt idx="407">
                  <c:v>4.3758999999999997</c:v>
                </c:pt>
                <c:pt idx="408">
                  <c:v>7.0038</c:v>
                </c:pt>
                <c:pt idx="409">
                  <c:v>6.3551000000000002</c:v>
                </c:pt>
                <c:pt idx="410">
                  <c:v>6.3379000000000003</c:v>
                </c:pt>
                <c:pt idx="411">
                  <c:v>6.1134000000000004</c:v>
                </c:pt>
                <c:pt idx="412">
                  <c:v>7.6890999999999998</c:v>
                </c:pt>
                <c:pt idx="413">
                  <c:v>6.7732000000000001</c:v>
                </c:pt>
                <c:pt idx="414">
                  <c:v>6.7458</c:v>
                </c:pt>
                <c:pt idx="415">
                  <c:v>6.3666999999999998</c:v>
                </c:pt>
                <c:pt idx="416">
                  <c:v>5.5938999999999997</c:v>
                </c:pt>
                <c:pt idx="417">
                  <c:v>6.1523000000000003</c:v>
                </c:pt>
                <c:pt idx="418">
                  <c:v>5.9469000000000003</c:v>
                </c:pt>
                <c:pt idx="419">
                  <c:v>7.0587999999999997</c:v>
                </c:pt>
                <c:pt idx="420">
                  <c:v>6.5026999999999999</c:v>
                </c:pt>
                <c:pt idx="421">
                  <c:v>4.5941000000000001</c:v>
                </c:pt>
                <c:pt idx="422">
                  <c:v>5.0875000000000004</c:v>
                </c:pt>
                <c:pt idx="423">
                  <c:v>4.5243000000000002</c:v>
                </c:pt>
                <c:pt idx="424">
                  <c:v>5.2611999999999997</c:v>
                </c:pt>
                <c:pt idx="425">
                  <c:v>4.8727</c:v>
                </c:pt>
                <c:pt idx="426">
                  <c:v>4.9005999999999998</c:v>
                </c:pt>
                <c:pt idx="427">
                  <c:v>5.5214999999999996</c:v>
                </c:pt>
                <c:pt idx="428">
                  <c:v>5.1356999999999999</c:v>
                </c:pt>
                <c:pt idx="429">
                  <c:v>4.5526</c:v>
                </c:pt>
                <c:pt idx="430">
                  <c:v>4.4908999999999999</c:v>
                </c:pt>
                <c:pt idx="431">
                  <c:v>4.6212</c:v>
                </c:pt>
                <c:pt idx="432">
                  <c:v>4.7927999999999997</c:v>
                </c:pt>
                <c:pt idx="433">
                  <c:v>4.5551000000000004</c:v>
                </c:pt>
                <c:pt idx="434">
                  <c:v>4.8006000000000002</c:v>
                </c:pt>
                <c:pt idx="435">
                  <c:v>4.8124000000000002</c:v>
                </c:pt>
                <c:pt idx="436">
                  <c:v>4.3026</c:v>
                </c:pt>
                <c:pt idx="437">
                  <c:v>4.5454999999999997</c:v>
                </c:pt>
                <c:pt idx="438">
                  <c:v>4.4135</c:v>
                </c:pt>
                <c:pt idx="439">
                  <c:v>3.4893000000000001</c:v>
                </c:pt>
                <c:pt idx="440">
                  <c:v>3.7484000000000002</c:v>
                </c:pt>
                <c:pt idx="441">
                  <c:v>4.3403</c:v>
                </c:pt>
                <c:pt idx="442">
                  <c:v>4.2723000000000004</c:v>
                </c:pt>
                <c:pt idx="443">
                  <c:v>5.4840999999999998</c:v>
                </c:pt>
                <c:pt idx="444">
                  <c:v>5.4085000000000001</c:v>
                </c:pt>
                <c:pt idx="445">
                  <c:v>5.1608999999999998</c:v>
                </c:pt>
                <c:pt idx="446">
                  <c:v>5.1661999999999999</c:v>
                </c:pt>
                <c:pt idx="447">
                  <c:v>6.4996</c:v>
                </c:pt>
                <c:pt idx="448">
                  <c:v>7.2196999999999996</c:v>
                </c:pt>
                <c:pt idx="449">
                  <c:v>6.0750999999999999</c:v>
                </c:pt>
                <c:pt idx="450">
                  <c:v>6.2333999999999996</c:v>
                </c:pt>
                <c:pt idx="451">
                  <c:v>6.4835000000000003</c:v>
                </c:pt>
                <c:pt idx="452">
                  <c:v>5.6317000000000004</c:v>
                </c:pt>
                <c:pt idx="453">
                  <c:v>5.5906000000000002</c:v>
                </c:pt>
                <c:pt idx="454">
                  <c:v>4.6898999999999997</c:v>
                </c:pt>
                <c:pt idx="455">
                  <c:v>6.7558999999999996</c:v>
                </c:pt>
                <c:pt idx="456">
                  <c:v>5.9051</c:v>
                </c:pt>
                <c:pt idx="457">
                  <c:v>6.3997000000000002</c:v>
                </c:pt>
                <c:pt idx="458">
                  <c:v>5.6284000000000001</c:v>
                </c:pt>
                <c:pt idx="459">
                  <c:v>5.1506999999999996</c:v>
                </c:pt>
                <c:pt idx="460">
                  <c:v>5.2358000000000002</c:v>
                </c:pt>
                <c:pt idx="461">
                  <c:v>5.4325999999999999</c:v>
                </c:pt>
                <c:pt idx="462">
                  <c:v>5.6304999999999996</c:v>
                </c:pt>
                <c:pt idx="463">
                  <c:v>5.2781000000000002</c:v>
                </c:pt>
                <c:pt idx="464">
                  <c:v>5.5415999999999999</c:v>
                </c:pt>
                <c:pt idx="465">
                  <c:v>4.8196000000000003</c:v>
                </c:pt>
                <c:pt idx="466">
                  <c:v>4.3274999999999997</c:v>
                </c:pt>
                <c:pt idx="467">
                  <c:v>5.9561000000000002</c:v>
                </c:pt>
                <c:pt idx="468">
                  <c:v>5.3658999999999999</c:v>
                </c:pt>
                <c:pt idx="469">
                  <c:v>5.8190999999999997</c:v>
                </c:pt>
                <c:pt idx="470">
                  <c:v>5.9101999999999997</c:v>
                </c:pt>
                <c:pt idx="471">
                  <c:v>6.8089000000000004</c:v>
                </c:pt>
                <c:pt idx="472">
                  <c:v>6.9665999999999997</c:v>
                </c:pt>
                <c:pt idx="473">
                  <c:v>6.9958</c:v>
                </c:pt>
                <c:pt idx="474">
                  <c:v>6.2445000000000004</c:v>
                </c:pt>
                <c:pt idx="475">
                  <c:v>6.2742000000000004</c:v>
                </c:pt>
                <c:pt idx="476">
                  <c:v>5.2173999999999996</c:v>
                </c:pt>
                <c:pt idx="477">
                  <c:v>5.2286000000000001</c:v>
                </c:pt>
                <c:pt idx="478">
                  <c:v>4.5754000000000001</c:v>
                </c:pt>
                <c:pt idx="479">
                  <c:v>6.2069000000000001</c:v>
                </c:pt>
                <c:pt idx="480">
                  <c:v>5.8480999999999996</c:v>
                </c:pt>
                <c:pt idx="481">
                  <c:v>5.4661999999999997</c:v>
                </c:pt>
                <c:pt idx="482">
                  <c:v>7.4255000000000004</c:v>
                </c:pt>
                <c:pt idx="483">
                  <c:v>5.3566000000000003</c:v>
                </c:pt>
                <c:pt idx="484">
                  <c:v>6.2942</c:v>
                </c:pt>
                <c:pt idx="485">
                  <c:v>4.2633000000000001</c:v>
                </c:pt>
                <c:pt idx="486">
                  <c:v>4.7263000000000002</c:v>
                </c:pt>
                <c:pt idx="487">
                  <c:v>6.1063000000000001</c:v>
                </c:pt>
                <c:pt idx="488">
                  <c:v>7.2771999999999997</c:v>
                </c:pt>
                <c:pt idx="489">
                  <c:v>7.7873999999999999</c:v>
                </c:pt>
                <c:pt idx="490">
                  <c:v>7.7327000000000004</c:v>
                </c:pt>
                <c:pt idx="491">
                  <c:v>6.8273000000000001</c:v>
                </c:pt>
                <c:pt idx="492">
                  <c:v>4.4199000000000002</c:v>
                </c:pt>
                <c:pt idx="493">
                  <c:v>5.4250999999999996</c:v>
                </c:pt>
                <c:pt idx="494">
                  <c:v>6.2450999999999999</c:v>
                </c:pt>
                <c:pt idx="495">
                  <c:v>6.7145000000000001</c:v>
                </c:pt>
                <c:pt idx="496">
                  <c:v>5.1132999999999997</c:v>
                </c:pt>
                <c:pt idx="497">
                  <c:v>4.6185</c:v>
                </c:pt>
                <c:pt idx="498">
                  <c:v>3.8580000000000001</c:v>
                </c:pt>
                <c:pt idx="499">
                  <c:v>3.5794999999999999</c:v>
                </c:pt>
                <c:pt idx="500">
                  <c:v>4.7004999999999999</c:v>
                </c:pt>
                <c:pt idx="501">
                  <c:v>6.1471999999999998</c:v>
                </c:pt>
                <c:pt idx="502">
                  <c:v>11.423999999999999</c:v>
                </c:pt>
                <c:pt idx="503">
                  <c:v>10.529400000000001</c:v>
                </c:pt>
                <c:pt idx="504">
                  <c:v>7.5324999999999998</c:v>
                </c:pt>
                <c:pt idx="505">
                  <c:v>7.3657000000000004</c:v>
                </c:pt>
                <c:pt idx="506">
                  <c:v>4.7557999999999998</c:v>
                </c:pt>
                <c:pt idx="507">
                  <c:v>4.4156000000000004</c:v>
                </c:pt>
                <c:pt idx="508">
                  <c:v>5.1205999999999996</c:v>
                </c:pt>
                <c:pt idx="509">
                  <c:v>6.7877000000000001</c:v>
                </c:pt>
                <c:pt idx="510">
                  <c:v>5.3840000000000003</c:v>
                </c:pt>
                <c:pt idx="511">
                  <c:v>5.1235999999999997</c:v>
                </c:pt>
                <c:pt idx="512">
                  <c:v>4.9703999999999997</c:v>
                </c:pt>
                <c:pt idx="513">
                  <c:v>4.0758000000000001</c:v>
                </c:pt>
                <c:pt idx="514">
                  <c:v>4.6673</c:v>
                </c:pt>
                <c:pt idx="515">
                  <c:v>9.1651000000000007</c:v>
                </c:pt>
                <c:pt idx="516">
                  <c:v>8.1656999999999993</c:v>
                </c:pt>
                <c:pt idx="517">
                  <c:v>10.040699999999999</c:v>
                </c:pt>
                <c:pt idx="518">
                  <c:v>9.7135999999999996</c:v>
                </c:pt>
                <c:pt idx="519">
                  <c:v>5.4031000000000002</c:v>
                </c:pt>
                <c:pt idx="520">
                  <c:v>6.5960999999999999</c:v>
                </c:pt>
                <c:pt idx="521">
                  <c:v>6.9241999999999999</c:v>
                </c:pt>
                <c:pt idx="522">
                  <c:v>7.6432000000000002</c:v>
                </c:pt>
                <c:pt idx="523">
                  <c:v>5.4527000000000001</c:v>
                </c:pt>
                <c:pt idx="524">
                  <c:v>4.8914999999999997</c:v>
                </c:pt>
                <c:pt idx="525">
                  <c:v>4.3697999999999997</c:v>
                </c:pt>
                <c:pt idx="526">
                  <c:v>4.4573999999999998</c:v>
                </c:pt>
                <c:pt idx="527">
                  <c:v>3.4603999999999999</c:v>
                </c:pt>
                <c:pt idx="528">
                  <c:v>3.6577999999999999</c:v>
                </c:pt>
                <c:pt idx="529">
                  <c:v>5.0069999999999997</c:v>
                </c:pt>
                <c:pt idx="530">
                  <c:v>5.1626000000000003</c:v>
                </c:pt>
                <c:pt idx="531">
                  <c:v>4.2832999999999997</c:v>
                </c:pt>
                <c:pt idx="532">
                  <c:v>3.7073999999999998</c:v>
                </c:pt>
                <c:pt idx="533">
                  <c:v>3.6204000000000001</c:v>
                </c:pt>
                <c:pt idx="534">
                  <c:v>5.0827999999999998</c:v>
                </c:pt>
                <c:pt idx="535">
                  <c:v>5.3369</c:v>
                </c:pt>
                <c:pt idx="536">
                  <c:v>4.7821999999999996</c:v>
                </c:pt>
                <c:pt idx="537">
                  <c:v>5.1031000000000004</c:v>
                </c:pt>
                <c:pt idx="538">
                  <c:v>5.7666000000000004</c:v>
                </c:pt>
                <c:pt idx="539">
                  <c:v>4.1717000000000004</c:v>
                </c:pt>
                <c:pt idx="540">
                  <c:v>6.4877000000000002</c:v>
                </c:pt>
                <c:pt idx="541">
                  <c:v>5.2256</c:v>
                </c:pt>
                <c:pt idx="542">
                  <c:v>5.9988000000000001</c:v>
                </c:pt>
                <c:pt idx="543">
                  <c:v>3.3193999999999999</c:v>
                </c:pt>
                <c:pt idx="544">
                  <c:v>5.8528000000000002</c:v>
                </c:pt>
                <c:pt idx="545">
                  <c:v>7.0807000000000002</c:v>
                </c:pt>
                <c:pt idx="546">
                  <c:v>6.3752000000000004</c:v>
                </c:pt>
                <c:pt idx="547">
                  <c:v>6.5582000000000003</c:v>
                </c:pt>
                <c:pt idx="548">
                  <c:v>6.3501000000000003</c:v>
                </c:pt>
                <c:pt idx="549">
                  <c:v>8.6926000000000005</c:v>
                </c:pt>
                <c:pt idx="550">
                  <c:v>6.4417</c:v>
                </c:pt>
                <c:pt idx="551">
                  <c:v>4.0278</c:v>
                </c:pt>
                <c:pt idx="552">
                  <c:v>4.1829000000000001</c:v>
                </c:pt>
                <c:pt idx="553">
                  <c:v>3.4643999999999999</c:v>
                </c:pt>
                <c:pt idx="554">
                  <c:v>4.3330000000000002</c:v>
                </c:pt>
                <c:pt idx="555">
                  <c:v>3.6053000000000002</c:v>
                </c:pt>
                <c:pt idx="556">
                  <c:v>4.8207000000000004</c:v>
                </c:pt>
                <c:pt idx="557">
                  <c:v>4.9721000000000002</c:v>
                </c:pt>
                <c:pt idx="558">
                  <c:v>3.5905</c:v>
                </c:pt>
                <c:pt idx="559">
                  <c:v>3.9125999999999999</c:v>
                </c:pt>
                <c:pt idx="560">
                  <c:v>6.8118999999999996</c:v>
                </c:pt>
                <c:pt idx="561">
                  <c:v>5.8311999999999999</c:v>
                </c:pt>
                <c:pt idx="562">
                  <c:v>6.2397</c:v>
                </c:pt>
                <c:pt idx="563">
                  <c:v>5.0039999999999996</c:v>
                </c:pt>
                <c:pt idx="564">
                  <c:v>4.4142000000000001</c:v>
                </c:pt>
                <c:pt idx="565">
                  <c:v>5.0049000000000001</c:v>
                </c:pt>
                <c:pt idx="566">
                  <c:v>6.7342000000000004</c:v>
                </c:pt>
                <c:pt idx="567">
                  <c:v>5.9787999999999997</c:v>
                </c:pt>
                <c:pt idx="568">
                  <c:v>5.4569999999999999</c:v>
                </c:pt>
                <c:pt idx="569">
                  <c:v>3.2431999999999999</c:v>
                </c:pt>
                <c:pt idx="570">
                  <c:v>4.9832000000000001</c:v>
                </c:pt>
                <c:pt idx="571">
                  <c:v>4.3090000000000002</c:v>
                </c:pt>
                <c:pt idx="572">
                  <c:v>5.1242999999999999</c:v>
                </c:pt>
                <c:pt idx="573">
                  <c:v>8.7621000000000002</c:v>
                </c:pt>
                <c:pt idx="574">
                  <c:v>8.6586999999999996</c:v>
                </c:pt>
                <c:pt idx="575">
                  <c:v>7.7119</c:v>
                </c:pt>
                <c:pt idx="576">
                  <c:v>6.3398000000000003</c:v>
                </c:pt>
                <c:pt idx="577">
                  <c:v>5.3090000000000002</c:v>
                </c:pt>
                <c:pt idx="578">
                  <c:v>5.5986000000000002</c:v>
                </c:pt>
                <c:pt idx="579">
                  <c:v>6.5609999999999999</c:v>
                </c:pt>
                <c:pt idx="580">
                  <c:v>8.5755999999999997</c:v>
                </c:pt>
                <c:pt idx="581">
                  <c:v>6.6078000000000001</c:v>
                </c:pt>
                <c:pt idx="582">
                  <c:v>6.5403000000000002</c:v>
                </c:pt>
                <c:pt idx="583">
                  <c:v>5.5944000000000003</c:v>
                </c:pt>
                <c:pt idx="584">
                  <c:v>5.6391999999999998</c:v>
                </c:pt>
                <c:pt idx="585">
                  <c:v>3.2120000000000002</c:v>
                </c:pt>
                <c:pt idx="586">
                  <c:v>5.3571</c:v>
                </c:pt>
                <c:pt idx="587">
                  <c:v>4.7939999999999996</c:v>
                </c:pt>
                <c:pt idx="588">
                  <c:v>5.2668999999999997</c:v>
                </c:pt>
                <c:pt idx="589">
                  <c:v>7.5805999999999996</c:v>
                </c:pt>
                <c:pt idx="590">
                  <c:v>5.8228</c:v>
                </c:pt>
                <c:pt idx="591">
                  <c:v>7.6596000000000002</c:v>
                </c:pt>
                <c:pt idx="592">
                  <c:v>7.5936000000000003</c:v>
                </c:pt>
                <c:pt idx="593">
                  <c:v>5.5909000000000004</c:v>
                </c:pt>
                <c:pt idx="594">
                  <c:v>4.3583999999999996</c:v>
                </c:pt>
                <c:pt idx="595">
                  <c:v>3.6564000000000001</c:v>
                </c:pt>
                <c:pt idx="596">
                  <c:v>3.3332999999999999</c:v>
                </c:pt>
                <c:pt idx="597">
                  <c:v>5.0182000000000002</c:v>
                </c:pt>
                <c:pt idx="598">
                  <c:v>5.0060000000000002</c:v>
                </c:pt>
                <c:pt idx="599">
                  <c:v>6.7672999999999996</c:v>
                </c:pt>
                <c:pt idx="600">
                  <c:v>8.4557000000000002</c:v>
                </c:pt>
                <c:pt idx="601">
                  <c:v>6.6971999999999996</c:v>
                </c:pt>
                <c:pt idx="602">
                  <c:v>6.4706000000000001</c:v>
                </c:pt>
                <c:pt idx="603">
                  <c:v>5.1101999999999999</c:v>
                </c:pt>
                <c:pt idx="604">
                  <c:v>5.9271000000000003</c:v>
                </c:pt>
                <c:pt idx="605">
                  <c:v>8.7195</c:v>
                </c:pt>
                <c:pt idx="606">
                  <c:v>6.3433000000000002</c:v>
                </c:pt>
                <c:pt idx="607">
                  <c:v>5.9344000000000001</c:v>
                </c:pt>
                <c:pt idx="608">
                  <c:v>4.4939999999999998</c:v>
                </c:pt>
                <c:pt idx="609">
                  <c:v>5.7142999999999997</c:v>
                </c:pt>
                <c:pt idx="610">
                  <c:v>3.7471999999999999</c:v>
                </c:pt>
                <c:pt idx="611">
                  <c:v>3.7820999999999998</c:v>
                </c:pt>
                <c:pt idx="612">
                  <c:v>4.8926999999999996</c:v>
                </c:pt>
                <c:pt idx="613">
                  <c:v>5.7054</c:v>
                </c:pt>
                <c:pt idx="614">
                  <c:v>4.1585999999999999</c:v>
                </c:pt>
                <c:pt idx="615">
                  <c:v>6.8486000000000002</c:v>
                </c:pt>
                <c:pt idx="616">
                  <c:v>7.3320999999999996</c:v>
                </c:pt>
                <c:pt idx="617">
                  <c:v>7.0709999999999997</c:v>
                </c:pt>
                <c:pt idx="618">
                  <c:v>7.6725000000000003</c:v>
                </c:pt>
                <c:pt idx="619">
                  <c:v>7.5896999999999997</c:v>
                </c:pt>
                <c:pt idx="620">
                  <c:v>7.8621999999999996</c:v>
                </c:pt>
                <c:pt idx="621">
                  <c:v>9.0549999999999997</c:v>
                </c:pt>
                <c:pt idx="622">
                  <c:v>9.3869000000000007</c:v>
                </c:pt>
                <c:pt idx="623">
                  <c:v>7.7215999999999996</c:v>
                </c:pt>
                <c:pt idx="624">
                  <c:v>7.8677999999999999</c:v>
                </c:pt>
                <c:pt idx="625">
                  <c:v>6.1643999999999997</c:v>
                </c:pt>
                <c:pt idx="626">
                  <c:v>5.2554999999999996</c:v>
                </c:pt>
                <c:pt idx="627">
                  <c:v>4.9496000000000002</c:v>
                </c:pt>
                <c:pt idx="628">
                  <c:v>5.0144000000000002</c:v>
                </c:pt>
                <c:pt idx="629">
                  <c:v>5.6862000000000004</c:v>
                </c:pt>
                <c:pt idx="630">
                  <c:v>5.3856999999999999</c:v>
                </c:pt>
                <c:pt idx="631">
                  <c:v>7.1558000000000002</c:v>
                </c:pt>
                <c:pt idx="632">
                  <c:v>6.5035999999999996</c:v>
                </c:pt>
                <c:pt idx="633">
                  <c:v>4.9381000000000004</c:v>
                </c:pt>
                <c:pt idx="634">
                  <c:v>5.3193999999999999</c:v>
                </c:pt>
                <c:pt idx="635">
                  <c:v>5.8929</c:v>
                </c:pt>
                <c:pt idx="636">
                  <c:v>5.4865000000000004</c:v>
                </c:pt>
                <c:pt idx="637">
                  <c:v>6.3315999999999999</c:v>
                </c:pt>
                <c:pt idx="638">
                  <c:v>5.4173999999999998</c:v>
                </c:pt>
                <c:pt idx="639">
                  <c:v>4.4916999999999998</c:v>
                </c:pt>
                <c:pt idx="640">
                  <c:v>5.508</c:v>
                </c:pt>
                <c:pt idx="641">
                  <c:v>5.4059999999999997</c:v>
                </c:pt>
                <c:pt idx="642">
                  <c:v>4.6345000000000001</c:v>
                </c:pt>
                <c:pt idx="643">
                  <c:v>4.7915000000000001</c:v>
                </c:pt>
                <c:pt idx="644">
                  <c:v>6.9824999999999999</c:v>
                </c:pt>
                <c:pt idx="645">
                  <c:v>7.6452999999999998</c:v>
                </c:pt>
                <c:pt idx="646">
                  <c:v>7.0890000000000004</c:v>
                </c:pt>
                <c:pt idx="647">
                  <c:v>5.13</c:v>
                </c:pt>
                <c:pt idx="648">
                  <c:v>5.2103999999999999</c:v>
                </c:pt>
                <c:pt idx="649">
                  <c:v>5.1368999999999998</c:v>
                </c:pt>
                <c:pt idx="650">
                  <c:v>5.8841999999999999</c:v>
                </c:pt>
                <c:pt idx="651">
                  <c:v>5.9391999999999996</c:v>
                </c:pt>
                <c:pt idx="652">
                  <c:v>4.5538999999999996</c:v>
                </c:pt>
                <c:pt idx="653">
                  <c:v>3.7570999999999999</c:v>
                </c:pt>
                <c:pt idx="654">
                  <c:v>3.7326000000000001</c:v>
                </c:pt>
                <c:pt idx="655">
                  <c:v>4.1154999999999999</c:v>
                </c:pt>
                <c:pt idx="656">
                  <c:v>2.6297999999999999</c:v>
                </c:pt>
                <c:pt idx="657">
                  <c:v>5.2074999999999996</c:v>
                </c:pt>
                <c:pt idx="658">
                  <c:v>5.0176999999999996</c:v>
                </c:pt>
                <c:pt idx="659">
                  <c:v>4.7854999999999999</c:v>
                </c:pt>
                <c:pt idx="660">
                  <c:v>3.8658999999999999</c:v>
                </c:pt>
                <c:pt idx="661">
                  <c:v>5.4147999999999996</c:v>
                </c:pt>
                <c:pt idx="662">
                  <c:v>7.1283000000000003</c:v>
                </c:pt>
                <c:pt idx="663">
                  <c:v>6.3597999999999999</c:v>
                </c:pt>
                <c:pt idx="664">
                  <c:v>8.2120999999999995</c:v>
                </c:pt>
                <c:pt idx="665">
                  <c:v>7.9112999999999998</c:v>
                </c:pt>
                <c:pt idx="666">
                  <c:v>6.4082999999999997</c:v>
                </c:pt>
                <c:pt idx="667">
                  <c:v>5.2503000000000002</c:v>
                </c:pt>
                <c:pt idx="668">
                  <c:v>5.8147000000000002</c:v>
                </c:pt>
                <c:pt idx="669">
                  <c:v>6.6666999999999996</c:v>
                </c:pt>
                <c:pt idx="670">
                  <c:v>7.6966000000000001</c:v>
                </c:pt>
                <c:pt idx="671">
                  <c:v>7.0934999999999997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141696"/>
        <c:axId val="344142872"/>
      </c:scatterChart>
      <c:valAx>
        <c:axId val="344141696"/>
        <c:scaling>
          <c:orientation val="minMax"/>
          <c:max val="40238"/>
          <c:min val="40231"/>
        </c:scaling>
        <c:delete val="0"/>
        <c:axPos val="b"/>
        <c:numFmt formatCode="m/d/yyyy" sourceLinked="0"/>
        <c:majorTickMark val="out"/>
        <c:minorTickMark val="none"/>
        <c:tickLblPos val="nextTo"/>
        <c:crossAx val="344142872"/>
        <c:crosses val="autoZero"/>
        <c:crossBetween val="midCat"/>
      </c:valAx>
      <c:valAx>
        <c:axId val="344142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4141696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392FE-E29A-45A7-84BD-934DD985FFCD}" type="doc">
      <dgm:prSet loTypeId="urn:microsoft.com/office/officeart/2005/8/layout/cycle4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F78ECC96-2938-4749-AECE-2A893E0C9038}">
      <dgm:prSet phldrT="[besedilo]" custT="1"/>
      <dgm:spPr/>
      <dgm:t>
        <a:bodyPr/>
        <a:lstStyle/>
        <a:p>
          <a:pPr algn="l"/>
          <a:r>
            <a:rPr lang="sl-SI" sz="3600" dirty="0" err="1" smtClean="0"/>
            <a:t>Zagotavljenje</a:t>
          </a:r>
          <a:r>
            <a:rPr lang="sl-SI" sz="3600" dirty="0" smtClean="0"/>
            <a:t> merilnih podatkov</a:t>
          </a:r>
        </a:p>
        <a:p>
          <a:pPr algn="l"/>
          <a:endParaRPr lang="sl-SI" sz="3600" dirty="0" smtClean="0"/>
        </a:p>
        <a:p>
          <a:pPr algn="l"/>
          <a:endParaRPr lang="sl-SI" sz="3600" dirty="0"/>
        </a:p>
      </dgm:t>
    </dgm:pt>
    <dgm:pt modelId="{39657D57-FE50-4532-BC47-459A3BE4B17C}" type="parTrans" cxnId="{D9F62331-D97B-43BA-B234-13B837144FE3}">
      <dgm:prSet/>
      <dgm:spPr/>
      <dgm:t>
        <a:bodyPr/>
        <a:lstStyle/>
        <a:p>
          <a:endParaRPr lang="sl-SI"/>
        </a:p>
      </dgm:t>
    </dgm:pt>
    <dgm:pt modelId="{6768DD5F-1C98-4E48-8159-40BF9335CDC9}" type="sibTrans" cxnId="{D9F62331-D97B-43BA-B234-13B837144FE3}">
      <dgm:prSet/>
      <dgm:spPr/>
      <dgm:t>
        <a:bodyPr/>
        <a:lstStyle/>
        <a:p>
          <a:endParaRPr lang="sl-SI"/>
        </a:p>
      </dgm:t>
    </dgm:pt>
    <dgm:pt modelId="{C0797374-2450-490C-A10B-2B9B28E6204D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Obračun EE</a:t>
          </a:r>
          <a:endParaRPr lang="sl-SI" sz="2800" dirty="0"/>
        </a:p>
      </dgm:t>
    </dgm:pt>
    <dgm:pt modelId="{D18DBB1F-2208-4852-BD67-30F84D5ADC14}" type="parTrans" cxnId="{F45FE677-442A-42F0-B91F-6FB1BB570554}">
      <dgm:prSet/>
      <dgm:spPr/>
      <dgm:t>
        <a:bodyPr/>
        <a:lstStyle/>
        <a:p>
          <a:endParaRPr lang="sl-SI"/>
        </a:p>
      </dgm:t>
    </dgm:pt>
    <dgm:pt modelId="{01752B41-BBE5-48E8-8E7E-BB603C83C885}" type="sibTrans" cxnId="{F45FE677-442A-42F0-B91F-6FB1BB570554}">
      <dgm:prSet/>
      <dgm:spPr/>
      <dgm:t>
        <a:bodyPr/>
        <a:lstStyle/>
        <a:p>
          <a:endParaRPr lang="sl-SI"/>
        </a:p>
      </dgm:t>
    </dgm:pt>
    <dgm:pt modelId="{4B26B4A8-DCC9-499F-BC90-48AF7EEE8FF4}">
      <dgm:prSet phldrT="[besedilo]" custT="1"/>
      <dgm:spPr/>
      <dgm:t>
        <a:bodyPr/>
        <a:lstStyle/>
        <a:p>
          <a:r>
            <a:rPr lang="sl-SI" sz="3600" dirty="0" smtClean="0"/>
            <a:t>Inovativne storitve na trgu</a:t>
          </a:r>
        </a:p>
        <a:p>
          <a:endParaRPr lang="sl-SI" sz="3600" dirty="0" smtClean="0"/>
        </a:p>
        <a:p>
          <a:endParaRPr lang="sl-SI" sz="3600" dirty="0"/>
        </a:p>
      </dgm:t>
    </dgm:pt>
    <dgm:pt modelId="{01A5BA1D-07C4-49F6-A45D-AE2E75418D07}" type="parTrans" cxnId="{89D48B8B-DC29-427F-9085-AC846CA4888B}">
      <dgm:prSet/>
      <dgm:spPr/>
      <dgm:t>
        <a:bodyPr/>
        <a:lstStyle/>
        <a:p>
          <a:endParaRPr lang="sl-SI"/>
        </a:p>
      </dgm:t>
    </dgm:pt>
    <dgm:pt modelId="{F3813322-3D86-46EC-BA37-757658617476}" type="sibTrans" cxnId="{89D48B8B-DC29-427F-9085-AC846CA4888B}">
      <dgm:prSet/>
      <dgm:spPr/>
      <dgm:t>
        <a:bodyPr/>
        <a:lstStyle/>
        <a:p>
          <a:endParaRPr lang="sl-SI"/>
        </a:p>
      </dgm:t>
    </dgm:pt>
    <dgm:pt modelId="{61D6F1B2-2846-4796-8504-5930994B5EBF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Dinamično </a:t>
          </a:r>
          <a:r>
            <a:rPr lang="sl-SI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tarifiranje</a:t>
          </a:r>
          <a:endParaRPr lang="sl-SI" sz="2800" dirty="0"/>
        </a:p>
      </dgm:t>
    </dgm:pt>
    <dgm:pt modelId="{DDD6B2E8-0901-4C7F-97BC-2F51A2FEC1C4}" type="parTrans" cxnId="{857E3FC3-E9E9-49E7-BCF1-2DECF60E13A9}">
      <dgm:prSet/>
      <dgm:spPr/>
      <dgm:t>
        <a:bodyPr/>
        <a:lstStyle/>
        <a:p>
          <a:endParaRPr lang="sl-SI"/>
        </a:p>
      </dgm:t>
    </dgm:pt>
    <dgm:pt modelId="{98AD3180-CD7C-44F0-945A-33E516049CED}" type="sibTrans" cxnId="{857E3FC3-E9E9-49E7-BCF1-2DECF60E13A9}">
      <dgm:prSet/>
      <dgm:spPr/>
      <dgm:t>
        <a:bodyPr/>
        <a:lstStyle/>
        <a:p>
          <a:endParaRPr lang="sl-SI"/>
        </a:p>
      </dgm:t>
    </dgm:pt>
    <dgm:pt modelId="{CCA9AFB5-143F-4FF4-9BDF-62ACCCBAB007}">
      <dgm:prSet phldrT="[besedilo]" custT="1"/>
      <dgm:spPr/>
      <dgm:t>
        <a:bodyPr/>
        <a:lstStyle/>
        <a:p>
          <a:endParaRPr lang="sl-SI" sz="3100" dirty="0" smtClean="0"/>
        </a:p>
        <a:p>
          <a:endParaRPr lang="sl-SI" sz="1600" dirty="0" smtClean="0"/>
        </a:p>
        <a:p>
          <a:r>
            <a:rPr lang="sl-SI" sz="3600" dirty="0" smtClean="0"/>
            <a:t>Storitve za „</a:t>
          </a:r>
          <a:r>
            <a:rPr lang="sl-SI" sz="3600" dirty="0" err="1" smtClean="0"/>
            <a:t>Prosumer</a:t>
          </a:r>
          <a:r>
            <a:rPr lang="sl-SI" sz="3600" dirty="0" smtClean="0"/>
            <a:t>“</a:t>
          </a:r>
          <a:endParaRPr lang="sl-SI" sz="3600" dirty="0"/>
        </a:p>
      </dgm:t>
    </dgm:pt>
    <dgm:pt modelId="{656188C2-C02F-40B3-8A42-42BF360E5421}" type="parTrans" cxnId="{C14C5856-0081-41DE-B0D5-803089F91F6C}">
      <dgm:prSet/>
      <dgm:spPr/>
      <dgm:t>
        <a:bodyPr/>
        <a:lstStyle/>
        <a:p>
          <a:endParaRPr lang="sl-SI"/>
        </a:p>
      </dgm:t>
    </dgm:pt>
    <dgm:pt modelId="{A106D8D1-8BBD-4DF6-8CAF-9F0F19856C77}" type="sibTrans" cxnId="{C14C5856-0081-41DE-B0D5-803089F91F6C}">
      <dgm:prSet/>
      <dgm:spPr/>
      <dgm:t>
        <a:bodyPr/>
        <a:lstStyle/>
        <a:p>
          <a:endParaRPr lang="sl-SI"/>
        </a:p>
      </dgm:t>
    </dgm:pt>
    <dgm:pt modelId="{D9EE8806-52DD-428A-B6B1-A2A2ADD31743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Podatkovne storitve</a:t>
          </a:r>
          <a:endParaRPr lang="sl-SI" sz="2800" dirty="0"/>
        </a:p>
      </dgm:t>
    </dgm:pt>
    <dgm:pt modelId="{C1EBA3E8-651B-40D1-8FCF-FAACD2B103C6}" type="parTrans" cxnId="{BC570BE2-371F-48CD-8C2A-ACEFDF43FCA7}">
      <dgm:prSet/>
      <dgm:spPr/>
      <dgm:t>
        <a:bodyPr/>
        <a:lstStyle/>
        <a:p>
          <a:endParaRPr lang="sl-SI"/>
        </a:p>
      </dgm:t>
    </dgm:pt>
    <dgm:pt modelId="{79BE13E4-BC8A-4E8A-BF82-C371B9CBCB0A}" type="sibTrans" cxnId="{BC570BE2-371F-48CD-8C2A-ACEFDF43FCA7}">
      <dgm:prSet/>
      <dgm:spPr/>
      <dgm:t>
        <a:bodyPr/>
        <a:lstStyle/>
        <a:p>
          <a:endParaRPr lang="sl-SI"/>
        </a:p>
      </dgm:t>
    </dgm:pt>
    <dgm:pt modelId="{6A936569-C783-4C68-873B-0E6AC497F0F5}">
      <dgm:prSet phldrT="[besedilo]" custT="1"/>
      <dgm:spPr/>
      <dgm:t>
        <a:bodyPr/>
        <a:lstStyle/>
        <a:p>
          <a:endParaRPr lang="sl-SI" sz="4500" dirty="0" smtClean="0"/>
        </a:p>
        <a:p>
          <a:r>
            <a:rPr lang="sl-SI" sz="3600" dirty="0" smtClean="0"/>
            <a:t>Podatki za DO</a:t>
          </a:r>
          <a:endParaRPr lang="sl-SI" sz="3600" dirty="0"/>
        </a:p>
      </dgm:t>
    </dgm:pt>
    <dgm:pt modelId="{7499D65F-61BC-4D7D-A8B7-F4EE3E7E79B0}" type="parTrans" cxnId="{D0A98602-E539-4040-A0BE-37E8D0560E2B}">
      <dgm:prSet/>
      <dgm:spPr/>
      <dgm:t>
        <a:bodyPr/>
        <a:lstStyle/>
        <a:p>
          <a:endParaRPr lang="sl-SI"/>
        </a:p>
      </dgm:t>
    </dgm:pt>
    <dgm:pt modelId="{33F8E959-603F-4E14-8D70-037112A6AE86}" type="sibTrans" cxnId="{D0A98602-E539-4040-A0BE-37E8D0560E2B}">
      <dgm:prSet/>
      <dgm:spPr/>
      <dgm:t>
        <a:bodyPr/>
        <a:lstStyle/>
        <a:p>
          <a:endParaRPr lang="sl-SI"/>
        </a:p>
      </dgm:t>
    </dgm:pt>
    <dgm:pt modelId="{C3FA7C72-A1B4-4D3E-A71C-C7F11ECB9026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Nadzor nad komercialnimi izgubami</a:t>
          </a:r>
          <a:endParaRPr lang="sl-SI" sz="2800" dirty="0"/>
        </a:p>
      </dgm:t>
    </dgm:pt>
    <dgm:pt modelId="{E69234C4-5B13-4E8E-9913-9ED0DEB73163}" type="parTrans" cxnId="{9AD072D6-B115-46A8-B757-63EBA26E9B96}">
      <dgm:prSet/>
      <dgm:spPr/>
      <dgm:t>
        <a:bodyPr/>
        <a:lstStyle/>
        <a:p>
          <a:endParaRPr lang="sl-SI"/>
        </a:p>
      </dgm:t>
    </dgm:pt>
    <dgm:pt modelId="{DCB63C30-B562-44F0-9A8D-6B61335095D7}" type="sibTrans" cxnId="{9AD072D6-B115-46A8-B757-63EBA26E9B96}">
      <dgm:prSet/>
      <dgm:spPr/>
      <dgm:t>
        <a:bodyPr/>
        <a:lstStyle/>
        <a:p>
          <a:endParaRPr lang="sl-SI"/>
        </a:p>
      </dgm:t>
    </dgm:pt>
    <dgm:pt modelId="{A514F1F5-A927-4E85-AAF5-91EA3F0C38DA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Dobavitelji EE</a:t>
          </a:r>
          <a:endParaRPr lang="sl-SI" sz="2800" dirty="0"/>
        </a:p>
      </dgm:t>
    </dgm:pt>
    <dgm:pt modelId="{19F1F0F4-ECEE-4955-9D17-0B732C9C9F86}" type="parTrans" cxnId="{E52371CC-CFA8-4FB8-95EB-B791E975932D}">
      <dgm:prSet/>
      <dgm:spPr/>
      <dgm:t>
        <a:bodyPr/>
        <a:lstStyle/>
        <a:p>
          <a:endParaRPr lang="sl-SI"/>
        </a:p>
      </dgm:t>
    </dgm:pt>
    <dgm:pt modelId="{7E2206F3-2ABC-4A99-B263-AB1CE037FB18}" type="sibTrans" cxnId="{E52371CC-CFA8-4FB8-95EB-B791E975932D}">
      <dgm:prSet/>
      <dgm:spPr/>
      <dgm:t>
        <a:bodyPr/>
        <a:lstStyle/>
        <a:p>
          <a:endParaRPr lang="sl-SI"/>
        </a:p>
      </dgm:t>
    </dgm:pt>
    <dgm:pt modelId="{39C6671D-D9C6-4C88-87FE-373BC138EFC1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Organizator trga</a:t>
          </a:r>
          <a:endParaRPr lang="sl-SI" sz="2800" dirty="0"/>
        </a:p>
      </dgm:t>
    </dgm:pt>
    <dgm:pt modelId="{46C0D3FF-A5EE-48A5-A5BE-96A933AEA029}" type="parTrans" cxnId="{9C277117-6337-4F18-B499-612A63802B30}">
      <dgm:prSet/>
      <dgm:spPr/>
      <dgm:t>
        <a:bodyPr/>
        <a:lstStyle/>
        <a:p>
          <a:endParaRPr lang="sl-SI"/>
        </a:p>
      </dgm:t>
    </dgm:pt>
    <dgm:pt modelId="{E6F5EB22-A331-4C15-9B79-2ED70AC906FF}" type="sibTrans" cxnId="{9C277117-6337-4F18-B499-612A63802B30}">
      <dgm:prSet/>
      <dgm:spPr/>
      <dgm:t>
        <a:bodyPr/>
        <a:lstStyle/>
        <a:p>
          <a:endParaRPr lang="sl-SI"/>
        </a:p>
      </dgm:t>
    </dgm:pt>
    <dgm:pt modelId="{01B8C148-73C0-4D3A-9553-BCED8C221513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Zajem podatkov ostalih energentov</a:t>
          </a:r>
          <a:endParaRPr lang="sl-SI" sz="2800" dirty="0"/>
        </a:p>
      </dgm:t>
    </dgm:pt>
    <dgm:pt modelId="{1C198E43-9DD4-43AD-86EA-E7ED1208FEA2}" type="parTrans" cxnId="{B1A75E53-DA30-47CC-A032-9155A7EB2633}">
      <dgm:prSet/>
      <dgm:spPr/>
      <dgm:t>
        <a:bodyPr/>
        <a:lstStyle/>
        <a:p>
          <a:endParaRPr lang="sl-SI"/>
        </a:p>
      </dgm:t>
    </dgm:pt>
    <dgm:pt modelId="{3F21B194-E77F-4055-B9B2-1695E0EDA1FF}" type="sibTrans" cxnId="{B1A75E53-DA30-47CC-A032-9155A7EB2633}">
      <dgm:prSet/>
      <dgm:spPr/>
      <dgm:t>
        <a:bodyPr/>
        <a:lstStyle/>
        <a:p>
          <a:endParaRPr lang="sl-SI"/>
        </a:p>
      </dgm:t>
    </dgm:pt>
    <dgm:pt modelId="{690A93A2-E5E1-43CE-AB54-3619BD075D79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Učinkovita raba energije</a:t>
          </a:r>
          <a:endParaRPr lang="sl-SI" sz="2800" dirty="0"/>
        </a:p>
      </dgm:t>
    </dgm:pt>
    <dgm:pt modelId="{5D9D9B72-6F2A-4838-B60C-E27CE90B4C2E}" type="parTrans" cxnId="{35A5D430-C474-47F5-ACBD-31E644B9B2E2}">
      <dgm:prSet/>
      <dgm:spPr/>
      <dgm:t>
        <a:bodyPr/>
        <a:lstStyle/>
        <a:p>
          <a:endParaRPr lang="sl-SI"/>
        </a:p>
      </dgm:t>
    </dgm:pt>
    <dgm:pt modelId="{12A9B657-981E-47DA-93A6-4AFB6EEA6B8B}" type="sibTrans" cxnId="{35A5D430-C474-47F5-ACBD-31E644B9B2E2}">
      <dgm:prSet/>
      <dgm:spPr/>
      <dgm:t>
        <a:bodyPr/>
        <a:lstStyle/>
        <a:p>
          <a:endParaRPr lang="sl-SI"/>
        </a:p>
      </dgm:t>
    </dgm:pt>
    <dgm:pt modelId="{C8943C3F-86DC-475E-9B6E-3BD4984CBFAE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Pregled porabe/proizvodnje</a:t>
          </a:r>
          <a:endParaRPr lang="sl-SI" sz="2800" dirty="0"/>
        </a:p>
      </dgm:t>
    </dgm:pt>
    <dgm:pt modelId="{E5726F81-0ED5-42D9-84E4-C957905A2880}" type="parTrans" cxnId="{92DE47CF-DD1C-4256-B0BE-9C095A65A3B6}">
      <dgm:prSet/>
      <dgm:spPr/>
      <dgm:t>
        <a:bodyPr/>
        <a:lstStyle/>
        <a:p>
          <a:endParaRPr lang="sl-SI"/>
        </a:p>
      </dgm:t>
    </dgm:pt>
    <dgm:pt modelId="{02DB63B1-7685-458C-82E1-6E442CD39376}" type="sibTrans" cxnId="{92DE47CF-DD1C-4256-B0BE-9C095A65A3B6}">
      <dgm:prSet/>
      <dgm:spPr/>
      <dgm:t>
        <a:bodyPr/>
        <a:lstStyle/>
        <a:p>
          <a:endParaRPr lang="sl-SI"/>
        </a:p>
      </dgm:t>
    </dgm:pt>
    <dgm:pt modelId="{713AF4B1-4CC3-48CF-BA4B-2D4E249064DA}">
      <dgm:prSet phldrT="[besedilo]" custT="1"/>
      <dgm:spPr/>
      <dgm:t>
        <a:bodyPr/>
        <a:lstStyle/>
        <a:p>
          <a:endParaRPr lang="sl-SI" sz="2800" dirty="0"/>
        </a:p>
      </dgm:t>
    </dgm:pt>
    <dgm:pt modelId="{4B2703CA-DA63-4493-9E7C-3535398C8B6F}" type="parTrans" cxnId="{CD500698-5931-4A62-AF8C-BFF07A764E4D}">
      <dgm:prSet/>
      <dgm:spPr/>
      <dgm:t>
        <a:bodyPr/>
        <a:lstStyle/>
        <a:p>
          <a:endParaRPr lang="sl-SI"/>
        </a:p>
      </dgm:t>
    </dgm:pt>
    <dgm:pt modelId="{8B5ED847-12D5-47C6-9887-37AFA25EB4C2}" type="sibTrans" cxnId="{CD500698-5931-4A62-AF8C-BFF07A764E4D}">
      <dgm:prSet/>
      <dgm:spPr/>
      <dgm:t>
        <a:bodyPr/>
        <a:lstStyle/>
        <a:p>
          <a:endParaRPr lang="sl-SI"/>
        </a:p>
      </dgm:t>
    </dgm:pt>
    <dgm:pt modelId="{FD5A5D66-D78E-44B1-8727-6A52289E55BE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Upravljanje s porabo – DSM</a:t>
          </a:r>
          <a:endParaRPr lang="sl-SI" sz="2800" dirty="0"/>
        </a:p>
      </dgm:t>
    </dgm:pt>
    <dgm:pt modelId="{A18E79C5-F84A-4EF7-8614-E91F2522C2B9}" type="parTrans" cxnId="{6BC3487F-DB18-417E-8791-4D83B8661E80}">
      <dgm:prSet/>
      <dgm:spPr/>
      <dgm:t>
        <a:bodyPr/>
        <a:lstStyle/>
        <a:p>
          <a:endParaRPr lang="sl-SI"/>
        </a:p>
      </dgm:t>
    </dgm:pt>
    <dgm:pt modelId="{77B21619-6BB2-477D-A06F-8AC59F956F9A}" type="sibTrans" cxnId="{6BC3487F-DB18-417E-8791-4D83B8661E80}">
      <dgm:prSet/>
      <dgm:spPr/>
      <dgm:t>
        <a:bodyPr/>
        <a:lstStyle/>
        <a:p>
          <a:endParaRPr lang="sl-SI"/>
        </a:p>
      </dgm:t>
    </dgm:pt>
    <dgm:pt modelId="{2F1EF7AE-FF4B-4017-AC40-01D940BD7F86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Virtualna elektrarna</a:t>
          </a:r>
          <a:endParaRPr lang="sl-SI" sz="2800" dirty="0"/>
        </a:p>
      </dgm:t>
    </dgm:pt>
    <dgm:pt modelId="{36A09A1B-1EEB-4A68-B90A-45E9D028F119}" type="parTrans" cxnId="{C2840A14-234F-4837-9533-AA55EE045790}">
      <dgm:prSet/>
      <dgm:spPr/>
      <dgm:t>
        <a:bodyPr/>
        <a:lstStyle/>
        <a:p>
          <a:endParaRPr lang="sl-SI"/>
        </a:p>
      </dgm:t>
    </dgm:pt>
    <dgm:pt modelId="{AD77D9BB-96C1-42E2-A5E0-38DFBA70F41E}" type="sibTrans" cxnId="{C2840A14-234F-4837-9533-AA55EE045790}">
      <dgm:prSet/>
      <dgm:spPr/>
      <dgm:t>
        <a:bodyPr/>
        <a:lstStyle/>
        <a:p>
          <a:endParaRPr lang="sl-SI"/>
        </a:p>
      </dgm:t>
    </dgm:pt>
    <dgm:pt modelId="{1DC9F470-043D-480B-A6CC-038CF89FE344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E-mobilnost</a:t>
          </a:r>
          <a:endParaRPr lang="sl-SI" sz="2800" dirty="0"/>
        </a:p>
      </dgm:t>
    </dgm:pt>
    <dgm:pt modelId="{C23EBEEF-2B5B-4DB7-9150-800FEA9E374D}" type="parTrans" cxnId="{B5EBA15D-B374-405B-ABCE-92EEEBF36E3B}">
      <dgm:prSet/>
      <dgm:spPr/>
      <dgm:t>
        <a:bodyPr/>
        <a:lstStyle/>
        <a:p>
          <a:endParaRPr lang="sl-SI"/>
        </a:p>
      </dgm:t>
    </dgm:pt>
    <dgm:pt modelId="{510C7655-6EE1-4ED6-AC65-B3E45E528B84}" type="sibTrans" cxnId="{B5EBA15D-B374-405B-ABCE-92EEEBF36E3B}">
      <dgm:prSet/>
      <dgm:spPr/>
      <dgm:t>
        <a:bodyPr/>
        <a:lstStyle/>
        <a:p>
          <a:endParaRPr lang="sl-SI"/>
        </a:p>
      </dgm:t>
    </dgm:pt>
    <dgm:pt modelId="{CD578A88-F36D-49FC-A58B-D066F5DFEC76}">
      <dgm:prSet phldrT="[besedilo]" custT="1"/>
      <dgm:spPr/>
      <dgm:t>
        <a:bodyPr/>
        <a:lstStyle/>
        <a:p>
          <a:endParaRPr lang="sl-SI" sz="2800" dirty="0"/>
        </a:p>
      </dgm:t>
    </dgm:pt>
    <dgm:pt modelId="{9972E16B-79FF-4EBE-AC09-A85F7D341499}" type="parTrans" cxnId="{88CF6AA6-E74B-4978-B3B3-E2CCC6DA09DC}">
      <dgm:prSet/>
      <dgm:spPr/>
      <dgm:t>
        <a:bodyPr/>
        <a:lstStyle/>
        <a:p>
          <a:endParaRPr lang="sl-SI"/>
        </a:p>
      </dgm:t>
    </dgm:pt>
    <dgm:pt modelId="{D03B31C9-1BB1-46E9-9F82-8F091A4207B6}" type="sibTrans" cxnId="{88CF6AA6-E74B-4978-B3B3-E2CCC6DA09DC}">
      <dgm:prSet/>
      <dgm:spPr/>
      <dgm:t>
        <a:bodyPr/>
        <a:lstStyle/>
        <a:p>
          <a:endParaRPr lang="sl-SI"/>
        </a:p>
      </dgm:t>
    </dgm:pt>
    <dgm:pt modelId="{CAE8E9E5-927C-4873-B471-F3A4DE2792BB}">
      <dgm:prSet phldrT="[besedilo]" custT="1"/>
      <dgm:spPr/>
      <dgm:t>
        <a:bodyPr/>
        <a:lstStyle/>
        <a:p>
          <a:r>
            <a:rPr lang="sl-SI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Nadzor nad delovanje DO</a:t>
          </a:r>
          <a:endParaRPr lang="sl-SI" sz="2800" dirty="0"/>
        </a:p>
      </dgm:t>
    </dgm:pt>
    <dgm:pt modelId="{93A35833-0D6F-489E-8737-710ACE141313}" type="parTrans" cxnId="{D7402870-F8BF-408F-BA64-DCDBAE2A2D26}">
      <dgm:prSet/>
      <dgm:spPr/>
      <dgm:t>
        <a:bodyPr/>
        <a:lstStyle/>
        <a:p>
          <a:endParaRPr lang="sl-SI"/>
        </a:p>
      </dgm:t>
    </dgm:pt>
    <dgm:pt modelId="{07C05A49-F92A-4111-BA35-D98D2F152831}" type="sibTrans" cxnId="{D7402870-F8BF-408F-BA64-DCDBAE2A2D26}">
      <dgm:prSet/>
      <dgm:spPr/>
      <dgm:t>
        <a:bodyPr/>
        <a:lstStyle/>
        <a:p>
          <a:endParaRPr lang="sl-SI"/>
        </a:p>
      </dgm:t>
    </dgm:pt>
    <dgm:pt modelId="{6FC46C5A-5F0E-4F2B-A4A6-6559E661754F}">
      <dgm:prSet phldrT="[besedilo]" custT="1"/>
      <dgm:spPr/>
      <dgm:t>
        <a:bodyPr/>
        <a:lstStyle/>
        <a:p>
          <a:endParaRPr lang="sl-SI" sz="2800" dirty="0"/>
        </a:p>
      </dgm:t>
    </dgm:pt>
    <dgm:pt modelId="{BD909837-9AEA-4817-9EA7-D7A0895B0B63}" type="parTrans" cxnId="{4074C5A7-4843-4F2F-A4A4-B857A100741D}">
      <dgm:prSet/>
      <dgm:spPr/>
      <dgm:t>
        <a:bodyPr/>
        <a:lstStyle/>
        <a:p>
          <a:endParaRPr lang="sl-SI"/>
        </a:p>
      </dgm:t>
    </dgm:pt>
    <dgm:pt modelId="{6D845487-3A0F-416A-8F82-63413DF76389}" type="sibTrans" cxnId="{4074C5A7-4843-4F2F-A4A4-B857A100741D}">
      <dgm:prSet/>
      <dgm:spPr/>
      <dgm:t>
        <a:bodyPr/>
        <a:lstStyle/>
        <a:p>
          <a:endParaRPr lang="sl-SI"/>
        </a:p>
      </dgm:t>
    </dgm:pt>
    <dgm:pt modelId="{918C3393-B9BD-48DD-9710-45754E1EF7F1}">
      <dgm:prSet phldrT="[besedilo]" custT="1"/>
      <dgm:spPr/>
      <dgm:t>
        <a:bodyPr/>
        <a:lstStyle/>
        <a:p>
          <a:r>
            <a:rPr lang="sl-SI" sz="2800" dirty="0" smtClean="0">
              <a:latin typeface="Arial" panose="020B0604020202020204" pitchFamily="34" charset="0"/>
              <a:cs typeface="Arial" panose="020B0604020202020204" pitchFamily="34" charset="0"/>
            </a:rPr>
            <a:t>Načrtovanje omrežja</a:t>
          </a:r>
          <a:endParaRPr lang="sl-SI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6282C-76C4-4697-AAFD-FA780A034477}" type="parTrans" cxnId="{7EA7B39E-A068-408A-8CFC-283D7AE617A9}">
      <dgm:prSet/>
      <dgm:spPr/>
      <dgm:t>
        <a:bodyPr/>
        <a:lstStyle/>
        <a:p>
          <a:endParaRPr lang="sl-SI"/>
        </a:p>
      </dgm:t>
    </dgm:pt>
    <dgm:pt modelId="{5AD85CC8-DA57-4CDE-99FC-E835891B5DE0}" type="sibTrans" cxnId="{7EA7B39E-A068-408A-8CFC-283D7AE617A9}">
      <dgm:prSet/>
      <dgm:spPr/>
      <dgm:t>
        <a:bodyPr/>
        <a:lstStyle/>
        <a:p>
          <a:endParaRPr lang="sl-SI"/>
        </a:p>
      </dgm:t>
    </dgm:pt>
    <dgm:pt modelId="{5AB97A4A-123D-45A8-B616-BD05B01EBC9D}" type="pres">
      <dgm:prSet presAssocID="{AD3392FE-E29A-45A7-84BD-934DD985FFC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B0A2965-3240-4ED1-B161-B666676770F5}" type="pres">
      <dgm:prSet presAssocID="{AD3392FE-E29A-45A7-84BD-934DD985FFCD}" presName="children" presStyleCnt="0"/>
      <dgm:spPr/>
    </dgm:pt>
    <dgm:pt modelId="{7CA1888F-88D5-4AE4-A971-431D3291D26D}" type="pres">
      <dgm:prSet presAssocID="{AD3392FE-E29A-45A7-84BD-934DD985FFCD}" presName="child1group" presStyleCnt="0"/>
      <dgm:spPr/>
    </dgm:pt>
    <dgm:pt modelId="{65A3582B-A6EA-43BE-9E70-298A26E69718}" type="pres">
      <dgm:prSet presAssocID="{AD3392FE-E29A-45A7-84BD-934DD985FFCD}" presName="child1" presStyleLbl="bgAcc1" presStyleIdx="0" presStyleCnt="4" custScaleX="153816" custLinFactNeighborX="-17418" custLinFactNeighborY="2416"/>
      <dgm:spPr/>
      <dgm:t>
        <a:bodyPr/>
        <a:lstStyle/>
        <a:p>
          <a:endParaRPr lang="sl-SI"/>
        </a:p>
      </dgm:t>
    </dgm:pt>
    <dgm:pt modelId="{C0CE574A-3F65-400D-9F14-8512868F89C1}" type="pres">
      <dgm:prSet presAssocID="{AD3392FE-E29A-45A7-84BD-934DD985FFC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4BCCD36-5A8B-4AE2-A239-F40428B837FA}" type="pres">
      <dgm:prSet presAssocID="{AD3392FE-E29A-45A7-84BD-934DD985FFCD}" presName="child2group" presStyleCnt="0"/>
      <dgm:spPr/>
    </dgm:pt>
    <dgm:pt modelId="{91F68575-CFC1-4BA0-89D3-037352E22F2F}" type="pres">
      <dgm:prSet presAssocID="{AD3392FE-E29A-45A7-84BD-934DD985FFCD}" presName="child2" presStyleLbl="bgAcc1" presStyleIdx="1" presStyleCnt="4" custScaleX="163295" custLinFactNeighborX="42565" custLinFactNeighborY="1033"/>
      <dgm:spPr/>
      <dgm:t>
        <a:bodyPr/>
        <a:lstStyle/>
        <a:p>
          <a:endParaRPr lang="sl-SI"/>
        </a:p>
      </dgm:t>
    </dgm:pt>
    <dgm:pt modelId="{B44D145C-F646-42A8-A625-3B39732AE6E0}" type="pres">
      <dgm:prSet presAssocID="{AD3392FE-E29A-45A7-84BD-934DD985FFC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BC3152A-0F38-4FAB-91DD-64A431E7193F}" type="pres">
      <dgm:prSet presAssocID="{AD3392FE-E29A-45A7-84BD-934DD985FFCD}" presName="child3group" presStyleCnt="0"/>
      <dgm:spPr/>
    </dgm:pt>
    <dgm:pt modelId="{AE991EC7-A80E-4077-88A5-587AD2680776}" type="pres">
      <dgm:prSet presAssocID="{AD3392FE-E29A-45A7-84BD-934DD985FFCD}" presName="child3" presStyleLbl="bgAcc1" presStyleIdx="2" presStyleCnt="4" custScaleX="162912" custLinFactNeighborX="38307"/>
      <dgm:spPr/>
      <dgm:t>
        <a:bodyPr/>
        <a:lstStyle/>
        <a:p>
          <a:endParaRPr lang="sl-SI"/>
        </a:p>
      </dgm:t>
    </dgm:pt>
    <dgm:pt modelId="{9086F7ED-6773-4623-B850-BB9AA5572059}" type="pres">
      <dgm:prSet presAssocID="{AD3392FE-E29A-45A7-84BD-934DD985FFC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4578C1E-CF55-4D01-98EF-E96201008433}" type="pres">
      <dgm:prSet presAssocID="{AD3392FE-E29A-45A7-84BD-934DD985FFCD}" presName="child4group" presStyleCnt="0"/>
      <dgm:spPr/>
    </dgm:pt>
    <dgm:pt modelId="{3A4CBDC8-90FF-4D39-B891-B18A73992240}" type="pres">
      <dgm:prSet presAssocID="{AD3392FE-E29A-45A7-84BD-934DD985FFCD}" presName="child4" presStyleLbl="bgAcc1" presStyleIdx="3" presStyleCnt="4" custScaleX="165369" custLinFactNeighborX="-14532" custLinFactNeighborY="-7668"/>
      <dgm:spPr/>
      <dgm:t>
        <a:bodyPr/>
        <a:lstStyle/>
        <a:p>
          <a:endParaRPr lang="sl-SI"/>
        </a:p>
      </dgm:t>
    </dgm:pt>
    <dgm:pt modelId="{BD11A02D-0EAF-431B-88D8-B2FA23B7EA0A}" type="pres">
      <dgm:prSet presAssocID="{AD3392FE-E29A-45A7-84BD-934DD985FFC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CA6D948-6D82-476E-941A-657529A5A31A}" type="pres">
      <dgm:prSet presAssocID="{AD3392FE-E29A-45A7-84BD-934DD985FFCD}" presName="childPlaceholder" presStyleCnt="0"/>
      <dgm:spPr/>
    </dgm:pt>
    <dgm:pt modelId="{2A2F8126-E26F-4788-A533-DC30A8876A64}" type="pres">
      <dgm:prSet presAssocID="{AD3392FE-E29A-45A7-84BD-934DD985FFCD}" presName="circle" presStyleCnt="0"/>
      <dgm:spPr/>
    </dgm:pt>
    <dgm:pt modelId="{D7972AC1-09F3-4557-8B00-D0F053155006}" type="pres">
      <dgm:prSet presAssocID="{AD3392FE-E29A-45A7-84BD-934DD985FFCD}" presName="quadrant1" presStyleLbl="node1" presStyleIdx="0" presStyleCnt="4" custScaleX="112079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1A5B238-1251-4F52-BEAF-E8EA437826CA}" type="pres">
      <dgm:prSet presAssocID="{AD3392FE-E29A-45A7-84BD-934DD985FFCD}" presName="quadrant2" presStyleLbl="node1" presStyleIdx="1" presStyleCnt="4" custScaleX="104279" custLinFactNeighborX="8607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AA63551-4CA8-4277-9590-DD237FF2E337}" type="pres">
      <dgm:prSet presAssocID="{AD3392FE-E29A-45A7-84BD-934DD985FFCD}" presName="quadrant3" presStyleLbl="node1" presStyleIdx="2" presStyleCnt="4" custScaleX="104207" custScaleY="94915" custLinFactNeighborX="864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0CDD8B0-0C73-4221-A89E-5BE2219D7BA1}" type="pres">
      <dgm:prSet presAssocID="{AD3392FE-E29A-45A7-84BD-934DD985FFCD}" presName="quadrant4" presStyleLbl="node1" presStyleIdx="3" presStyleCnt="4" custScaleX="112079" custScaleY="94915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76BFB7F-DCE2-4642-A103-DECEC6ADF0BA}" type="pres">
      <dgm:prSet presAssocID="{AD3392FE-E29A-45A7-84BD-934DD985FFCD}" presName="quadrantPlaceholder" presStyleCnt="0"/>
      <dgm:spPr/>
    </dgm:pt>
    <dgm:pt modelId="{C092156E-2440-4953-84BB-4BBD7915C6B8}" type="pres">
      <dgm:prSet presAssocID="{AD3392FE-E29A-45A7-84BD-934DD985FFCD}" presName="center1" presStyleLbl="fgShp" presStyleIdx="0" presStyleCnt="2"/>
      <dgm:spPr/>
    </dgm:pt>
    <dgm:pt modelId="{AC7D96E5-3240-45C7-AD7B-993029FACCC0}" type="pres">
      <dgm:prSet presAssocID="{AD3392FE-E29A-45A7-84BD-934DD985FFCD}" presName="center2" presStyleLbl="fgShp" presStyleIdx="1" presStyleCnt="2"/>
      <dgm:spPr/>
    </dgm:pt>
  </dgm:ptLst>
  <dgm:cxnLst>
    <dgm:cxn modelId="{B4535373-7F46-4A2C-AB04-6D95DE60A6FA}" type="presOf" srcId="{61D6F1B2-2846-4796-8504-5930994B5EBF}" destId="{B44D145C-F646-42A8-A625-3B39732AE6E0}" srcOrd="1" destOrd="0" presId="urn:microsoft.com/office/officeart/2005/8/layout/cycle4"/>
    <dgm:cxn modelId="{BC570BE2-371F-48CD-8C2A-ACEFDF43FCA7}" srcId="{CCA9AFB5-143F-4FF4-9BDF-62ACCCBAB007}" destId="{D9EE8806-52DD-428A-B6B1-A2A2ADD31743}" srcOrd="0" destOrd="0" parTransId="{C1EBA3E8-651B-40D1-8FCF-FAACD2B103C6}" sibTransId="{79BE13E4-BC8A-4E8A-BF82-C371B9CBCB0A}"/>
    <dgm:cxn modelId="{FCC73C0E-C8D2-4C2B-A7ED-ED959ACA6B1A}" type="presOf" srcId="{01B8C148-73C0-4D3A-9553-BCED8C221513}" destId="{65A3582B-A6EA-43BE-9E70-298A26E69718}" srcOrd="0" destOrd="3" presId="urn:microsoft.com/office/officeart/2005/8/layout/cycle4"/>
    <dgm:cxn modelId="{DD5F5B86-63FA-466F-B43F-3D62590B3D3F}" type="presOf" srcId="{CD578A88-F36D-49FC-A58B-D066F5DFEC76}" destId="{3A4CBDC8-90FF-4D39-B891-B18A73992240}" srcOrd="0" destOrd="4" presId="urn:microsoft.com/office/officeart/2005/8/layout/cycle4"/>
    <dgm:cxn modelId="{C2840A14-234F-4837-9533-AA55EE045790}" srcId="{4B26B4A8-DCC9-499F-BC90-48AF7EEE8FF4}" destId="{2F1EF7AE-FF4B-4017-AC40-01D940BD7F86}" srcOrd="2" destOrd="0" parTransId="{36A09A1B-1EEB-4A68-B90A-45E9D028F119}" sibTransId="{AD77D9BB-96C1-42E2-A5E0-38DFBA70F41E}"/>
    <dgm:cxn modelId="{0392D3DC-2EC3-4429-847D-892695A46C67}" type="presOf" srcId="{D9EE8806-52DD-428A-B6B1-A2A2ADD31743}" destId="{AE991EC7-A80E-4077-88A5-587AD2680776}" srcOrd="0" destOrd="0" presId="urn:microsoft.com/office/officeart/2005/8/layout/cycle4"/>
    <dgm:cxn modelId="{21F6D023-59BF-481C-AF46-60FF34015570}" type="presOf" srcId="{F78ECC96-2938-4749-AECE-2A893E0C9038}" destId="{D7972AC1-09F3-4557-8B00-D0F053155006}" srcOrd="0" destOrd="0" presId="urn:microsoft.com/office/officeart/2005/8/layout/cycle4"/>
    <dgm:cxn modelId="{952EF239-43D6-4648-9DFC-1143F44D1AA3}" type="presOf" srcId="{2F1EF7AE-FF4B-4017-AC40-01D940BD7F86}" destId="{91F68575-CFC1-4BA0-89D3-037352E22F2F}" srcOrd="0" destOrd="2" presId="urn:microsoft.com/office/officeart/2005/8/layout/cycle4"/>
    <dgm:cxn modelId="{1A51EC9C-04A3-4907-A46D-9031330FFF70}" type="presOf" srcId="{4B26B4A8-DCC9-499F-BC90-48AF7EEE8FF4}" destId="{21A5B238-1251-4F52-BEAF-E8EA437826CA}" srcOrd="0" destOrd="0" presId="urn:microsoft.com/office/officeart/2005/8/layout/cycle4"/>
    <dgm:cxn modelId="{9AD072D6-B115-46A8-B757-63EBA26E9B96}" srcId="{6A936569-C783-4C68-873B-0E6AC497F0F5}" destId="{C3FA7C72-A1B4-4D3E-A71C-C7F11ECB9026}" srcOrd="0" destOrd="0" parTransId="{E69234C4-5B13-4E8E-9913-9ED0DEB73163}" sibTransId="{DCB63C30-B562-44F0-9A8D-6B61335095D7}"/>
    <dgm:cxn modelId="{B2CA90F4-ECFB-4287-8B94-2840C35D011A}" type="presOf" srcId="{A514F1F5-A927-4E85-AAF5-91EA3F0C38DA}" destId="{C0CE574A-3F65-400D-9F14-8512868F89C1}" srcOrd="1" destOrd="1" presId="urn:microsoft.com/office/officeart/2005/8/layout/cycle4"/>
    <dgm:cxn modelId="{6BC3487F-DB18-417E-8791-4D83B8661E80}" srcId="{4B26B4A8-DCC9-499F-BC90-48AF7EEE8FF4}" destId="{FD5A5D66-D78E-44B1-8727-6A52289E55BE}" srcOrd="1" destOrd="0" parTransId="{A18E79C5-F84A-4EF7-8614-E91F2522C2B9}" sibTransId="{77B21619-6BB2-477D-A06F-8AC59F956F9A}"/>
    <dgm:cxn modelId="{89D48B8B-DC29-427F-9085-AC846CA4888B}" srcId="{AD3392FE-E29A-45A7-84BD-934DD985FFCD}" destId="{4B26B4A8-DCC9-499F-BC90-48AF7EEE8FF4}" srcOrd="1" destOrd="0" parTransId="{01A5BA1D-07C4-49F6-A45D-AE2E75418D07}" sibTransId="{F3813322-3D86-46EC-BA37-757658617476}"/>
    <dgm:cxn modelId="{09DB5766-E76C-4010-9ABF-DBAC8B1A0E5E}" type="presOf" srcId="{690A93A2-E5E1-43CE-AB54-3619BD075D79}" destId="{AE991EC7-A80E-4077-88A5-587AD2680776}" srcOrd="0" destOrd="1" presId="urn:microsoft.com/office/officeart/2005/8/layout/cycle4"/>
    <dgm:cxn modelId="{D7402870-F8BF-408F-BA64-DCDBAE2A2D26}" srcId="{6A936569-C783-4C68-873B-0E6AC497F0F5}" destId="{CAE8E9E5-927C-4873-B471-F3A4DE2792BB}" srcOrd="1" destOrd="0" parTransId="{93A35833-0D6F-489E-8737-710ACE141313}" sibTransId="{07C05A49-F92A-4111-BA35-D98D2F152831}"/>
    <dgm:cxn modelId="{D0EE602A-2929-4FED-BFAC-4B52AEC732D4}" type="presOf" srcId="{39C6671D-D9C6-4C88-87FE-373BC138EFC1}" destId="{C0CE574A-3F65-400D-9F14-8512868F89C1}" srcOrd="1" destOrd="2" presId="urn:microsoft.com/office/officeart/2005/8/layout/cycle4"/>
    <dgm:cxn modelId="{45376322-012A-43C5-B051-F22196605D1C}" type="presOf" srcId="{713AF4B1-4CC3-48CF-BA4B-2D4E249064DA}" destId="{B44D145C-F646-42A8-A625-3B39732AE6E0}" srcOrd="1" destOrd="4" presId="urn:microsoft.com/office/officeart/2005/8/layout/cycle4"/>
    <dgm:cxn modelId="{D0A98602-E539-4040-A0BE-37E8D0560E2B}" srcId="{AD3392FE-E29A-45A7-84BD-934DD985FFCD}" destId="{6A936569-C783-4C68-873B-0E6AC497F0F5}" srcOrd="3" destOrd="0" parTransId="{7499D65F-61BC-4D7D-A8B7-F4EE3E7E79B0}" sibTransId="{33F8E959-603F-4E14-8D70-037112A6AE86}"/>
    <dgm:cxn modelId="{E8B7B48B-781F-4DE6-A8C9-6719835A1263}" type="presOf" srcId="{6FC46C5A-5F0E-4F2B-A4A6-6559E661754F}" destId="{3A4CBDC8-90FF-4D39-B891-B18A73992240}" srcOrd="0" destOrd="3" presId="urn:microsoft.com/office/officeart/2005/8/layout/cycle4"/>
    <dgm:cxn modelId="{55729D92-8C90-4526-9C5C-F0422E901665}" type="presOf" srcId="{1DC9F470-043D-480B-A6CC-038CF89FE344}" destId="{91F68575-CFC1-4BA0-89D3-037352E22F2F}" srcOrd="0" destOrd="3" presId="urn:microsoft.com/office/officeart/2005/8/layout/cycle4"/>
    <dgm:cxn modelId="{A6C7EB0E-592B-44B3-8A46-7EDDDA2FEF06}" type="presOf" srcId="{918C3393-B9BD-48DD-9710-45754E1EF7F1}" destId="{BD11A02D-0EAF-431B-88D8-B2FA23B7EA0A}" srcOrd="1" destOrd="2" presId="urn:microsoft.com/office/officeart/2005/8/layout/cycle4"/>
    <dgm:cxn modelId="{8F131C8F-47E5-45FA-BBBD-D78BA1190E00}" type="presOf" srcId="{918C3393-B9BD-48DD-9710-45754E1EF7F1}" destId="{3A4CBDC8-90FF-4D39-B891-B18A73992240}" srcOrd="0" destOrd="2" presId="urn:microsoft.com/office/officeart/2005/8/layout/cycle4"/>
    <dgm:cxn modelId="{8FE36CC7-D24F-4877-9145-C387E86903AD}" type="presOf" srcId="{2F1EF7AE-FF4B-4017-AC40-01D940BD7F86}" destId="{B44D145C-F646-42A8-A625-3B39732AE6E0}" srcOrd="1" destOrd="2" presId="urn:microsoft.com/office/officeart/2005/8/layout/cycle4"/>
    <dgm:cxn modelId="{1A65B894-6D8E-461F-9CD9-045A18A51435}" type="presOf" srcId="{6FC46C5A-5F0E-4F2B-A4A6-6559E661754F}" destId="{BD11A02D-0EAF-431B-88D8-B2FA23B7EA0A}" srcOrd="1" destOrd="3" presId="urn:microsoft.com/office/officeart/2005/8/layout/cycle4"/>
    <dgm:cxn modelId="{E52371CC-CFA8-4FB8-95EB-B791E975932D}" srcId="{F78ECC96-2938-4749-AECE-2A893E0C9038}" destId="{A514F1F5-A927-4E85-AAF5-91EA3F0C38DA}" srcOrd="1" destOrd="0" parTransId="{19F1F0F4-ECEE-4955-9D17-0B732C9C9F86}" sibTransId="{7E2206F3-2ABC-4A99-B263-AB1CE037FB18}"/>
    <dgm:cxn modelId="{98349C9A-A087-441F-AC53-906F0B45D9CD}" type="presOf" srcId="{C8943C3F-86DC-475E-9B6E-3BD4984CBFAE}" destId="{AE991EC7-A80E-4077-88A5-587AD2680776}" srcOrd="0" destOrd="2" presId="urn:microsoft.com/office/officeart/2005/8/layout/cycle4"/>
    <dgm:cxn modelId="{AC325EA3-8EE0-4C2B-B83D-6F4FCFEDB7F1}" type="presOf" srcId="{AD3392FE-E29A-45A7-84BD-934DD985FFCD}" destId="{5AB97A4A-123D-45A8-B616-BD05B01EBC9D}" srcOrd="0" destOrd="0" presId="urn:microsoft.com/office/officeart/2005/8/layout/cycle4"/>
    <dgm:cxn modelId="{861C7844-4A4B-4DC2-A6B5-C25F0D099019}" type="presOf" srcId="{01B8C148-73C0-4D3A-9553-BCED8C221513}" destId="{C0CE574A-3F65-400D-9F14-8512868F89C1}" srcOrd="1" destOrd="3" presId="urn:microsoft.com/office/officeart/2005/8/layout/cycle4"/>
    <dgm:cxn modelId="{95E18041-85D4-45E6-8CC2-E2E65E799870}" type="presOf" srcId="{39C6671D-D9C6-4C88-87FE-373BC138EFC1}" destId="{65A3582B-A6EA-43BE-9E70-298A26E69718}" srcOrd="0" destOrd="2" presId="urn:microsoft.com/office/officeart/2005/8/layout/cycle4"/>
    <dgm:cxn modelId="{7F4B5BDF-1753-42F0-9C12-CFABD44D3E99}" type="presOf" srcId="{CCA9AFB5-143F-4FF4-9BDF-62ACCCBAB007}" destId="{8AA63551-4CA8-4277-9590-DD237FF2E337}" srcOrd="0" destOrd="0" presId="urn:microsoft.com/office/officeart/2005/8/layout/cycle4"/>
    <dgm:cxn modelId="{857E3FC3-E9E9-49E7-BCF1-2DECF60E13A9}" srcId="{4B26B4A8-DCC9-499F-BC90-48AF7EEE8FF4}" destId="{61D6F1B2-2846-4796-8504-5930994B5EBF}" srcOrd="0" destOrd="0" parTransId="{DDD6B2E8-0901-4C7F-97BC-2F51A2FEC1C4}" sibTransId="{98AD3180-CD7C-44F0-945A-33E516049CED}"/>
    <dgm:cxn modelId="{D78C6D87-4172-43E4-B730-4D89F679DB27}" type="presOf" srcId="{713AF4B1-4CC3-48CF-BA4B-2D4E249064DA}" destId="{91F68575-CFC1-4BA0-89D3-037352E22F2F}" srcOrd="0" destOrd="4" presId="urn:microsoft.com/office/officeart/2005/8/layout/cycle4"/>
    <dgm:cxn modelId="{8B8C6DA4-EB90-44BB-B786-4ECA48CE67A3}" type="presOf" srcId="{C0797374-2450-490C-A10B-2B9B28E6204D}" destId="{65A3582B-A6EA-43BE-9E70-298A26E69718}" srcOrd="0" destOrd="0" presId="urn:microsoft.com/office/officeart/2005/8/layout/cycle4"/>
    <dgm:cxn modelId="{4074C5A7-4843-4F2F-A4A4-B857A100741D}" srcId="{6A936569-C783-4C68-873B-0E6AC497F0F5}" destId="{6FC46C5A-5F0E-4F2B-A4A6-6559E661754F}" srcOrd="3" destOrd="0" parTransId="{BD909837-9AEA-4817-9EA7-D7A0895B0B63}" sibTransId="{6D845487-3A0F-416A-8F82-63413DF76389}"/>
    <dgm:cxn modelId="{90036EBD-EEA2-495E-A9C7-EC6469CBA59E}" type="presOf" srcId="{FD5A5D66-D78E-44B1-8727-6A52289E55BE}" destId="{B44D145C-F646-42A8-A625-3B39732AE6E0}" srcOrd="1" destOrd="1" presId="urn:microsoft.com/office/officeart/2005/8/layout/cycle4"/>
    <dgm:cxn modelId="{B1A75E53-DA30-47CC-A032-9155A7EB2633}" srcId="{F78ECC96-2938-4749-AECE-2A893E0C9038}" destId="{01B8C148-73C0-4D3A-9553-BCED8C221513}" srcOrd="3" destOrd="0" parTransId="{1C198E43-9DD4-43AD-86EA-E7ED1208FEA2}" sibTransId="{3F21B194-E77F-4055-B9B2-1695E0EDA1FF}"/>
    <dgm:cxn modelId="{C3240BAE-A802-47C5-8D5A-F5033A2A5CBF}" type="presOf" srcId="{FD5A5D66-D78E-44B1-8727-6A52289E55BE}" destId="{91F68575-CFC1-4BA0-89D3-037352E22F2F}" srcOrd="0" destOrd="1" presId="urn:microsoft.com/office/officeart/2005/8/layout/cycle4"/>
    <dgm:cxn modelId="{39C62B0B-B0F4-4913-9777-BA45AF6B38A8}" type="presOf" srcId="{A514F1F5-A927-4E85-AAF5-91EA3F0C38DA}" destId="{65A3582B-A6EA-43BE-9E70-298A26E69718}" srcOrd="0" destOrd="1" presId="urn:microsoft.com/office/officeart/2005/8/layout/cycle4"/>
    <dgm:cxn modelId="{C14C5856-0081-41DE-B0D5-803089F91F6C}" srcId="{AD3392FE-E29A-45A7-84BD-934DD985FFCD}" destId="{CCA9AFB5-143F-4FF4-9BDF-62ACCCBAB007}" srcOrd="2" destOrd="0" parTransId="{656188C2-C02F-40B3-8A42-42BF360E5421}" sibTransId="{A106D8D1-8BBD-4DF6-8CAF-9F0F19856C77}"/>
    <dgm:cxn modelId="{35A5D430-C474-47F5-ACBD-31E644B9B2E2}" srcId="{CCA9AFB5-143F-4FF4-9BDF-62ACCCBAB007}" destId="{690A93A2-E5E1-43CE-AB54-3619BD075D79}" srcOrd="1" destOrd="0" parTransId="{5D9D9B72-6F2A-4838-B60C-E27CE90B4C2E}" sibTransId="{12A9B657-981E-47DA-93A6-4AFB6EEA6B8B}"/>
    <dgm:cxn modelId="{3FB9509A-18C8-42F3-8A26-94150054935D}" type="presOf" srcId="{D9EE8806-52DD-428A-B6B1-A2A2ADD31743}" destId="{9086F7ED-6773-4623-B850-BB9AA5572059}" srcOrd="1" destOrd="0" presId="urn:microsoft.com/office/officeart/2005/8/layout/cycle4"/>
    <dgm:cxn modelId="{30693861-B8E2-4BD5-A857-CA0554BE6729}" type="presOf" srcId="{CD578A88-F36D-49FC-A58B-D066F5DFEC76}" destId="{BD11A02D-0EAF-431B-88D8-B2FA23B7EA0A}" srcOrd="1" destOrd="4" presId="urn:microsoft.com/office/officeart/2005/8/layout/cycle4"/>
    <dgm:cxn modelId="{9C277117-6337-4F18-B499-612A63802B30}" srcId="{F78ECC96-2938-4749-AECE-2A893E0C9038}" destId="{39C6671D-D9C6-4C88-87FE-373BC138EFC1}" srcOrd="2" destOrd="0" parTransId="{46C0D3FF-A5EE-48A5-A5BE-96A933AEA029}" sibTransId="{E6F5EB22-A331-4C15-9B79-2ED70AC906FF}"/>
    <dgm:cxn modelId="{88CF6AA6-E74B-4978-B3B3-E2CCC6DA09DC}" srcId="{6A936569-C783-4C68-873B-0E6AC497F0F5}" destId="{CD578A88-F36D-49FC-A58B-D066F5DFEC76}" srcOrd="4" destOrd="0" parTransId="{9972E16B-79FF-4EBE-AC09-A85F7D341499}" sibTransId="{D03B31C9-1BB1-46E9-9F82-8F091A4207B6}"/>
    <dgm:cxn modelId="{B5EBA15D-B374-405B-ABCE-92EEEBF36E3B}" srcId="{4B26B4A8-DCC9-499F-BC90-48AF7EEE8FF4}" destId="{1DC9F470-043D-480B-A6CC-038CF89FE344}" srcOrd="3" destOrd="0" parTransId="{C23EBEEF-2B5B-4DB7-9150-800FEA9E374D}" sibTransId="{510C7655-6EE1-4ED6-AC65-B3E45E528B84}"/>
    <dgm:cxn modelId="{7EA7B39E-A068-408A-8CFC-283D7AE617A9}" srcId="{6A936569-C783-4C68-873B-0E6AC497F0F5}" destId="{918C3393-B9BD-48DD-9710-45754E1EF7F1}" srcOrd="2" destOrd="0" parTransId="{5536282C-76C4-4697-AAFD-FA780A034477}" sibTransId="{5AD85CC8-DA57-4CDE-99FC-E835891B5DE0}"/>
    <dgm:cxn modelId="{6F83B163-C5B9-4DF9-93F5-932D09156095}" type="presOf" srcId="{6A936569-C783-4C68-873B-0E6AC497F0F5}" destId="{20CDD8B0-0C73-4221-A89E-5BE2219D7BA1}" srcOrd="0" destOrd="0" presId="urn:microsoft.com/office/officeart/2005/8/layout/cycle4"/>
    <dgm:cxn modelId="{92DE47CF-DD1C-4256-B0BE-9C095A65A3B6}" srcId="{CCA9AFB5-143F-4FF4-9BDF-62ACCCBAB007}" destId="{C8943C3F-86DC-475E-9B6E-3BD4984CBFAE}" srcOrd="2" destOrd="0" parTransId="{E5726F81-0ED5-42D9-84E4-C957905A2880}" sibTransId="{02DB63B1-7685-458C-82E1-6E442CD39376}"/>
    <dgm:cxn modelId="{02E151BF-B3CB-4CF3-B73F-220E1A2458E7}" type="presOf" srcId="{C3FA7C72-A1B4-4D3E-A71C-C7F11ECB9026}" destId="{3A4CBDC8-90FF-4D39-B891-B18A73992240}" srcOrd="0" destOrd="0" presId="urn:microsoft.com/office/officeart/2005/8/layout/cycle4"/>
    <dgm:cxn modelId="{4A18EE22-072E-4311-996E-139823277A74}" type="presOf" srcId="{690A93A2-E5E1-43CE-AB54-3619BD075D79}" destId="{9086F7ED-6773-4623-B850-BB9AA5572059}" srcOrd="1" destOrd="1" presId="urn:microsoft.com/office/officeart/2005/8/layout/cycle4"/>
    <dgm:cxn modelId="{BC56236B-A8D1-4421-82F2-EC48153734B2}" type="presOf" srcId="{1DC9F470-043D-480B-A6CC-038CF89FE344}" destId="{B44D145C-F646-42A8-A625-3B39732AE6E0}" srcOrd="1" destOrd="3" presId="urn:microsoft.com/office/officeart/2005/8/layout/cycle4"/>
    <dgm:cxn modelId="{3C2AD6BF-6FB9-4220-B3B0-B51DC1CAB2F7}" type="presOf" srcId="{CAE8E9E5-927C-4873-B471-F3A4DE2792BB}" destId="{3A4CBDC8-90FF-4D39-B891-B18A73992240}" srcOrd="0" destOrd="1" presId="urn:microsoft.com/office/officeart/2005/8/layout/cycle4"/>
    <dgm:cxn modelId="{C26CD2EA-7239-4B1A-9D15-DCCA90BD17B7}" type="presOf" srcId="{C0797374-2450-490C-A10B-2B9B28E6204D}" destId="{C0CE574A-3F65-400D-9F14-8512868F89C1}" srcOrd="1" destOrd="0" presId="urn:microsoft.com/office/officeart/2005/8/layout/cycle4"/>
    <dgm:cxn modelId="{F1CEDB4D-29E2-4421-A0A8-C3B7BA951DA7}" type="presOf" srcId="{CAE8E9E5-927C-4873-B471-F3A4DE2792BB}" destId="{BD11A02D-0EAF-431B-88D8-B2FA23B7EA0A}" srcOrd="1" destOrd="1" presId="urn:microsoft.com/office/officeart/2005/8/layout/cycle4"/>
    <dgm:cxn modelId="{F45FE677-442A-42F0-B91F-6FB1BB570554}" srcId="{F78ECC96-2938-4749-AECE-2A893E0C9038}" destId="{C0797374-2450-490C-A10B-2B9B28E6204D}" srcOrd="0" destOrd="0" parTransId="{D18DBB1F-2208-4852-BD67-30F84D5ADC14}" sibTransId="{01752B41-BBE5-48E8-8E7E-BB603C83C885}"/>
    <dgm:cxn modelId="{9AFF93D2-2166-4AFF-A83A-6E4D73313EFF}" type="presOf" srcId="{61D6F1B2-2846-4796-8504-5930994B5EBF}" destId="{91F68575-CFC1-4BA0-89D3-037352E22F2F}" srcOrd="0" destOrd="0" presId="urn:microsoft.com/office/officeart/2005/8/layout/cycle4"/>
    <dgm:cxn modelId="{A37E718E-9D26-4EC8-A53B-8BF3E824619C}" type="presOf" srcId="{C8943C3F-86DC-475E-9B6E-3BD4984CBFAE}" destId="{9086F7ED-6773-4623-B850-BB9AA5572059}" srcOrd="1" destOrd="2" presId="urn:microsoft.com/office/officeart/2005/8/layout/cycle4"/>
    <dgm:cxn modelId="{CD500698-5931-4A62-AF8C-BFF07A764E4D}" srcId="{4B26B4A8-DCC9-499F-BC90-48AF7EEE8FF4}" destId="{713AF4B1-4CC3-48CF-BA4B-2D4E249064DA}" srcOrd="4" destOrd="0" parTransId="{4B2703CA-DA63-4493-9E7C-3535398C8B6F}" sibTransId="{8B5ED847-12D5-47C6-9887-37AFA25EB4C2}"/>
    <dgm:cxn modelId="{8031E907-41D0-4731-969A-2E03F03A69FA}" type="presOf" srcId="{C3FA7C72-A1B4-4D3E-A71C-C7F11ECB9026}" destId="{BD11A02D-0EAF-431B-88D8-B2FA23B7EA0A}" srcOrd="1" destOrd="0" presId="urn:microsoft.com/office/officeart/2005/8/layout/cycle4"/>
    <dgm:cxn modelId="{D9F62331-D97B-43BA-B234-13B837144FE3}" srcId="{AD3392FE-E29A-45A7-84BD-934DD985FFCD}" destId="{F78ECC96-2938-4749-AECE-2A893E0C9038}" srcOrd="0" destOrd="0" parTransId="{39657D57-FE50-4532-BC47-459A3BE4B17C}" sibTransId="{6768DD5F-1C98-4E48-8159-40BF9335CDC9}"/>
    <dgm:cxn modelId="{A772CEF8-B906-4033-A75C-3D8CC0B05887}" type="presParOf" srcId="{5AB97A4A-123D-45A8-B616-BD05B01EBC9D}" destId="{7B0A2965-3240-4ED1-B161-B666676770F5}" srcOrd="0" destOrd="0" presId="urn:microsoft.com/office/officeart/2005/8/layout/cycle4"/>
    <dgm:cxn modelId="{907F76C4-D225-433B-8BDB-5957312DA25F}" type="presParOf" srcId="{7B0A2965-3240-4ED1-B161-B666676770F5}" destId="{7CA1888F-88D5-4AE4-A971-431D3291D26D}" srcOrd="0" destOrd="0" presId="urn:microsoft.com/office/officeart/2005/8/layout/cycle4"/>
    <dgm:cxn modelId="{5B5D65D7-5DCE-4415-8654-C217DD3D9BF3}" type="presParOf" srcId="{7CA1888F-88D5-4AE4-A971-431D3291D26D}" destId="{65A3582B-A6EA-43BE-9E70-298A26E69718}" srcOrd="0" destOrd="0" presId="urn:microsoft.com/office/officeart/2005/8/layout/cycle4"/>
    <dgm:cxn modelId="{C66B2BDE-6D5C-43A3-9667-7A633926F343}" type="presParOf" srcId="{7CA1888F-88D5-4AE4-A971-431D3291D26D}" destId="{C0CE574A-3F65-400D-9F14-8512868F89C1}" srcOrd="1" destOrd="0" presId="urn:microsoft.com/office/officeart/2005/8/layout/cycle4"/>
    <dgm:cxn modelId="{99168AA7-B93A-4023-A22A-B395584B7876}" type="presParOf" srcId="{7B0A2965-3240-4ED1-B161-B666676770F5}" destId="{E4BCCD36-5A8B-4AE2-A239-F40428B837FA}" srcOrd="1" destOrd="0" presId="urn:microsoft.com/office/officeart/2005/8/layout/cycle4"/>
    <dgm:cxn modelId="{60948816-3956-4DB1-A3C0-0704BBA46F05}" type="presParOf" srcId="{E4BCCD36-5A8B-4AE2-A239-F40428B837FA}" destId="{91F68575-CFC1-4BA0-89D3-037352E22F2F}" srcOrd="0" destOrd="0" presId="urn:microsoft.com/office/officeart/2005/8/layout/cycle4"/>
    <dgm:cxn modelId="{F9A3199E-5E1E-4AC1-98F9-BD03B40B3CA5}" type="presParOf" srcId="{E4BCCD36-5A8B-4AE2-A239-F40428B837FA}" destId="{B44D145C-F646-42A8-A625-3B39732AE6E0}" srcOrd="1" destOrd="0" presId="urn:microsoft.com/office/officeart/2005/8/layout/cycle4"/>
    <dgm:cxn modelId="{2733C46B-899B-4124-926C-BD2E20AA2477}" type="presParOf" srcId="{7B0A2965-3240-4ED1-B161-B666676770F5}" destId="{4BC3152A-0F38-4FAB-91DD-64A431E7193F}" srcOrd="2" destOrd="0" presId="urn:microsoft.com/office/officeart/2005/8/layout/cycle4"/>
    <dgm:cxn modelId="{C95F14D1-09FE-4BD9-A9EF-7DEBDCFECB08}" type="presParOf" srcId="{4BC3152A-0F38-4FAB-91DD-64A431E7193F}" destId="{AE991EC7-A80E-4077-88A5-587AD2680776}" srcOrd="0" destOrd="0" presId="urn:microsoft.com/office/officeart/2005/8/layout/cycle4"/>
    <dgm:cxn modelId="{77D4AF1E-1853-4F3F-A6AF-1EA837C7EF34}" type="presParOf" srcId="{4BC3152A-0F38-4FAB-91DD-64A431E7193F}" destId="{9086F7ED-6773-4623-B850-BB9AA5572059}" srcOrd="1" destOrd="0" presId="urn:microsoft.com/office/officeart/2005/8/layout/cycle4"/>
    <dgm:cxn modelId="{589CBC72-87CD-4D7D-B46C-8F9CDD3F534A}" type="presParOf" srcId="{7B0A2965-3240-4ED1-B161-B666676770F5}" destId="{44578C1E-CF55-4D01-98EF-E96201008433}" srcOrd="3" destOrd="0" presId="urn:microsoft.com/office/officeart/2005/8/layout/cycle4"/>
    <dgm:cxn modelId="{377F9F4C-AE1A-4732-A8B2-FF0300241B71}" type="presParOf" srcId="{44578C1E-CF55-4D01-98EF-E96201008433}" destId="{3A4CBDC8-90FF-4D39-B891-B18A73992240}" srcOrd="0" destOrd="0" presId="urn:microsoft.com/office/officeart/2005/8/layout/cycle4"/>
    <dgm:cxn modelId="{5D0C3534-A0C5-40F7-B4E8-5A5F56B1D40C}" type="presParOf" srcId="{44578C1E-CF55-4D01-98EF-E96201008433}" destId="{BD11A02D-0EAF-431B-88D8-B2FA23B7EA0A}" srcOrd="1" destOrd="0" presId="urn:microsoft.com/office/officeart/2005/8/layout/cycle4"/>
    <dgm:cxn modelId="{148CC1ED-DFF1-48AE-8622-20F9FED643F5}" type="presParOf" srcId="{7B0A2965-3240-4ED1-B161-B666676770F5}" destId="{4CA6D948-6D82-476E-941A-657529A5A31A}" srcOrd="4" destOrd="0" presId="urn:microsoft.com/office/officeart/2005/8/layout/cycle4"/>
    <dgm:cxn modelId="{1059D4D3-002E-4376-AC32-9B179B682C79}" type="presParOf" srcId="{5AB97A4A-123D-45A8-B616-BD05B01EBC9D}" destId="{2A2F8126-E26F-4788-A533-DC30A8876A64}" srcOrd="1" destOrd="0" presId="urn:microsoft.com/office/officeart/2005/8/layout/cycle4"/>
    <dgm:cxn modelId="{47D0C3B9-A649-4EED-8B9D-0DC53B3EFF23}" type="presParOf" srcId="{2A2F8126-E26F-4788-A533-DC30A8876A64}" destId="{D7972AC1-09F3-4557-8B00-D0F053155006}" srcOrd="0" destOrd="0" presId="urn:microsoft.com/office/officeart/2005/8/layout/cycle4"/>
    <dgm:cxn modelId="{3E413C89-E03E-4482-9A7D-AC4DA42531BC}" type="presParOf" srcId="{2A2F8126-E26F-4788-A533-DC30A8876A64}" destId="{21A5B238-1251-4F52-BEAF-E8EA437826CA}" srcOrd="1" destOrd="0" presId="urn:microsoft.com/office/officeart/2005/8/layout/cycle4"/>
    <dgm:cxn modelId="{78B5030D-C0AF-4F16-B773-779FA29E3AAC}" type="presParOf" srcId="{2A2F8126-E26F-4788-A533-DC30A8876A64}" destId="{8AA63551-4CA8-4277-9590-DD237FF2E337}" srcOrd="2" destOrd="0" presId="urn:microsoft.com/office/officeart/2005/8/layout/cycle4"/>
    <dgm:cxn modelId="{887018C4-BED3-4B29-89C1-4DD8A856FEBB}" type="presParOf" srcId="{2A2F8126-E26F-4788-A533-DC30A8876A64}" destId="{20CDD8B0-0C73-4221-A89E-5BE2219D7BA1}" srcOrd="3" destOrd="0" presId="urn:microsoft.com/office/officeart/2005/8/layout/cycle4"/>
    <dgm:cxn modelId="{47185CA7-B7CB-4D40-8F24-5B2EF5454F7D}" type="presParOf" srcId="{2A2F8126-E26F-4788-A533-DC30A8876A64}" destId="{176BFB7F-DCE2-4642-A103-DECEC6ADF0BA}" srcOrd="4" destOrd="0" presId="urn:microsoft.com/office/officeart/2005/8/layout/cycle4"/>
    <dgm:cxn modelId="{A523C66A-DA6F-4658-A915-B6E71AFBF020}" type="presParOf" srcId="{5AB97A4A-123D-45A8-B616-BD05B01EBC9D}" destId="{C092156E-2440-4953-84BB-4BBD7915C6B8}" srcOrd="2" destOrd="0" presId="urn:microsoft.com/office/officeart/2005/8/layout/cycle4"/>
    <dgm:cxn modelId="{15516FFA-57B6-43CC-A0C5-A4C2F1F0C213}" type="presParOf" srcId="{5AB97A4A-123D-45A8-B616-BD05B01EBC9D}" destId="{AC7D96E5-3240-45C7-AD7B-993029FACCC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4E1FF-7898-48A4-B3CD-1D99582F0E7E}" type="doc">
      <dgm:prSet loTypeId="urn:microsoft.com/office/officeart/2005/8/layout/arrow6" loCatId="relationship" qsTypeId="urn:microsoft.com/office/officeart/2005/8/quickstyle/3d9" qsCatId="3D" csTypeId="urn:microsoft.com/office/officeart/2005/8/colors/accent5_2" csCatId="accent5" phldr="1"/>
      <dgm:spPr/>
      <dgm:t>
        <a:bodyPr/>
        <a:lstStyle/>
        <a:p>
          <a:endParaRPr lang="sl-SI"/>
        </a:p>
      </dgm:t>
    </dgm:pt>
    <dgm:pt modelId="{A85CDEB8-2AD0-4374-A07B-EEEB778637B6}">
      <dgm:prSet phldrT="[besedilo]"/>
      <dgm:spPr/>
      <dgm:t>
        <a:bodyPr/>
        <a:lstStyle/>
        <a:p>
          <a:r>
            <a:rPr lang="sl-SI" dirty="0" err="1" smtClean="0"/>
            <a:t>Regulatorni</a:t>
          </a:r>
          <a:r>
            <a:rPr lang="sl-SI" dirty="0" smtClean="0"/>
            <a:t> del</a:t>
          </a:r>
          <a:endParaRPr lang="sl-SI" dirty="0"/>
        </a:p>
      </dgm:t>
    </dgm:pt>
    <dgm:pt modelId="{791BE141-96D1-43F9-938F-5B3C35E9AD85}" type="parTrans" cxnId="{4478F983-1295-4F91-9B7C-272091005401}">
      <dgm:prSet/>
      <dgm:spPr/>
      <dgm:t>
        <a:bodyPr/>
        <a:lstStyle/>
        <a:p>
          <a:endParaRPr lang="sl-SI"/>
        </a:p>
      </dgm:t>
    </dgm:pt>
    <dgm:pt modelId="{9C6730FF-46F7-4443-9F62-5F34FF67E20D}" type="sibTrans" cxnId="{4478F983-1295-4F91-9B7C-272091005401}">
      <dgm:prSet/>
      <dgm:spPr/>
      <dgm:t>
        <a:bodyPr/>
        <a:lstStyle/>
        <a:p>
          <a:endParaRPr lang="sl-SI"/>
        </a:p>
      </dgm:t>
    </dgm:pt>
    <dgm:pt modelId="{85A97634-5B5A-4D7E-86C0-FDCC50D68B9B}">
      <dgm:prSet phldrT="[besedilo]"/>
      <dgm:spPr/>
      <dgm:t>
        <a:bodyPr/>
        <a:lstStyle/>
        <a:p>
          <a:r>
            <a:rPr lang="sl-SI" dirty="0" smtClean="0"/>
            <a:t>Tržni del</a:t>
          </a:r>
          <a:endParaRPr lang="sl-SI" dirty="0"/>
        </a:p>
      </dgm:t>
    </dgm:pt>
    <dgm:pt modelId="{17DED353-6A6D-421B-837A-224EE92539E5}" type="parTrans" cxnId="{7FF735DB-CB42-4EAB-9CDB-D2909A07BB51}">
      <dgm:prSet/>
      <dgm:spPr/>
      <dgm:t>
        <a:bodyPr/>
        <a:lstStyle/>
        <a:p>
          <a:endParaRPr lang="sl-SI"/>
        </a:p>
      </dgm:t>
    </dgm:pt>
    <dgm:pt modelId="{64F35C00-4931-4F16-83C5-0B2A209567AD}" type="sibTrans" cxnId="{7FF735DB-CB42-4EAB-9CDB-D2909A07BB51}">
      <dgm:prSet/>
      <dgm:spPr/>
      <dgm:t>
        <a:bodyPr/>
        <a:lstStyle/>
        <a:p>
          <a:endParaRPr lang="sl-SI"/>
        </a:p>
      </dgm:t>
    </dgm:pt>
    <dgm:pt modelId="{AA88E0D9-4E2D-4C37-AFA4-EFDD9678DE3A}" type="pres">
      <dgm:prSet presAssocID="{B584E1FF-7898-48A4-B3CD-1D99582F0E7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1C3D1628-802C-426C-A9A9-D795B1AC8A32}" type="pres">
      <dgm:prSet presAssocID="{B584E1FF-7898-48A4-B3CD-1D99582F0E7E}" presName="ribbon" presStyleLbl="node1" presStyleIdx="0" presStyleCnt="1"/>
      <dgm:spPr/>
    </dgm:pt>
    <dgm:pt modelId="{2278AF7F-E83F-44FC-BF1F-B22EC4E820C7}" type="pres">
      <dgm:prSet presAssocID="{B584E1FF-7898-48A4-B3CD-1D99582F0E7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00014808-5D8C-4F1F-99E2-6F607F61E2E5}" type="pres">
      <dgm:prSet presAssocID="{B584E1FF-7898-48A4-B3CD-1D99582F0E7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478F983-1295-4F91-9B7C-272091005401}" srcId="{B584E1FF-7898-48A4-B3CD-1D99582F0E7E}" destId="{A85CDEB8-2AD0-4374-A07B-EEEB778637B6}" srcOrd="0" destOrd="0" parTransId="{791BE141-96D1-43F9-938F-5B3C35E9AD85}" sibTransId="{9C6730FF-46F7-4443-9F62-5F34FF67E20D}"/>
    <dgm:cxn modelId="{82B6AD5F-D0BD-473C-A4F6-92ED72D4DE2A}" type="presOf" srcId="{A85CDEB8-2AD0-4374-A07B-EEEB778637B6}" destId="{2278AF7F-E83F-44FC-BF1F-B22EC4E820C7}" srcOrd="0" destOrd="0" presId="urn:microsoft.com/office/officeart/2005/8/layout/arrow6"/>
    <dgm:cxn modelId="{7FF735DB-CB42-4EAB-9CDB-D2909A07BB51}" srcId="{B584E1FF-7898-48A4-B3CD-1D99582F0E7E}" destId="{85A97634-5B5A-4D7E-86C0-FDCC50D68B9B}" srcOrd="1" destOrd="0" parTransId="{17DED353-6A6D-421B-837A-224EE92539E5}" sibTransId="{64F35C00-4931-4F16-83C5-0B2A209567AD}"/>
    <dgm:cxn modelId="{DA9F314C-7715-4E66-9BE1-68E13DB3FAF0}" type="presOf" srcId="{B584E1FF-7898-48A4-B3CD-1D99582F0E7E}" destId="{AA88E0D9-4E2D-4C37-AFA4-EFDD9678DE3A}" srcOrd="0" destOrd="0" presId="urn:microsoft.com/office/officeart/2005/8/layout/arrow6"/>
    <dgm:cxn modelId="{1204DFF2-1BA8-4B9E-A9C2-F90DB84A1690}" type="presOf" srcId="{85A97634-5B5A-4D7E-86C0-FDCC50D68B9B}" destId="{00014808-5D8C-4F1F-99E2-6F607F61E2E5}" srcOrd="0" destOrd="0" presId="urn:microsoft.com/office/officeart/2005/8/layout/arrow6"/>
    <dgm:cxn modelId="{CFFC5221-31BA-4F0D-B8F7-C3A742F43F13}" type="presParOf" srcId="{AA88E0D9-4E2D-4C37-AFA4-EFDD9678DE3A}" destId="{1C3D1628-802C-426C-A9A9-D795B1AC8A32}" srcOrd="0" destOrd="0" presId="urn:microsoft.com/office/officeart/2005/8/layout/arrow6"/>
    <dgm:cxn modelId="{008F12D7-3CDA-4B43-AE64-2B04A18CCEFF}" type="presParOf" srcId="{AA88E0D9-4E2D-4C37-AFA4-EFDD9678DE3A}" destId="{2278AF7F-E83F-44FC-BF1F-B22EC4E820C7}" srcOrd="1" destOrd="0" presId="urn:microsoft.com/office/officeart/2005/8/layout/arrow6"/>
    <dgm:cxn modelId="{36A2FF13-D797-4753-A762-3ED9C1091CF9}" type="presParOf" srcId="{AA88E0D9-4E2D-4C37-AFA4-EFDD9678DE3A}" destId="{00014808-5D8C-4F1F-99E2-6F607F61E2E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388735-3B9B-413B-8ED1-79FF583F3A9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62F9FBF-D34D-45E3-9BD8-B1A19B82B705}">
      <dgm:prSet phldrT="[besedilo]" custT="1"/>
      <dgm:spPr>
        <a:noFill/>
        <a:ln w="63500">
          <a:solidFill>
            <a:schemeClr val="tx1"/>
          </a:solidFill>
        </a:ln>
      </dgm:spPr>
      <dgm:t>
        <a:bodyPr/>
        <a:lstStyle/>
        <a:p>
          <a:pPr algn="l"/>
          <a:r>
            <a:rPr lang="sl-SI" sz="28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Neodvisni akreditirani laboratorij</a:t>
          </a:r>
          <a:endParaRPr lang="sl-SI" sz="2800" b="1" dirty="0">
            <a:solidFill>
              <a:schemeClr val="bg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E49CE2-92C2-4B29-BBB3-8A1380AE03E0}" type="parTrans" cxnId="{D3E5AFEC-1D58-47E0-9334-CBC320453183}">
      <dgm:prSet/>
      <dgm:spPr/>
      <dgm:t>
        <a:bodyPr/>
        <a:lstStyle/>
        <a:p>
          <a:pPr algn="l"/>
          <a:endParaRPr lang="sl-SI" sz="2800"/>
        </a:p>
      </dgm:t>
    </dgm:pt>
    <dgm:pt modelId="{EFFB4D61-8327-42F0-B26A-4E88E65E26DF}" type="sibTrans" cxnId="{D3E5AFEC-1D58-47E0-9334-CBC320453183}">
      <dgm:prSet/>
      <dgm:spPr/>
      <dgm:t>
        <a:bodyPr/>
        <a:lstStyle/>
        <a:p>
          <a:pPr algn="l"/>
          <a:endParaRPr lang="sl-SI" sz="2800"/>
        </a:p>
      </dgm:t>
    </dgm:pt>
    <dgm:pt modelId="{228C353F-663C-45AD-BC7E-58C9530510C0}">
      <dgm:prSet phldrT="[besedilo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sl-SI" sz="2800" b="1" dirty="0" smtClean="0">
              <a:solidFill>
                <a:schemeClr val="bg1">
                  <a:lumMod val="50000"/>
                </a:schemeClr>
              </a:solidFill>
            </a:rPr>
            <a:t>EDP</a:t>
          </a:r>
          <a:endParaRPr lang="sl-SI" sz="2800" b="1" dirty="0">
            <a:solidFill>
              <a:schemeClr val="bg1">
                <a:lumMod val="50000"/>
              </a:schemeClr>
            </a:solidFill>
          </a:endParaRPr>
        </a:p>
      </dgm:t>
    </dgm:pt>
    <dgm:pt modelId="{DCE7A460-AB24-4078-9971-22A9548E8194}" type="parTrans" cxnId="{BFD9960E-EE47-4744-A038-D061088FFCBA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sl-SI" sz="2800">
            <a:solidFill>
              <a:schemeClr val="bg1">
                <a:lumMod val="50000"/>
              </a:schemeClr>
            </a:solidFill>
          </a:endParaRPr>
        </a:p>
      </dgm:t>
    </dgm:pt>
    <dgm:pt modelId="{42F6BC08-DC91-4A7D-84EA-80E6087DAD57}" type="sibTrans" cxnId="{BFD9960E-EE47-4744-A038-D061088FFCBA}">
      <dgm:prSet/>
      <dgm:spPr/>
      <dgm:t>
        <a:bodyPr/>
        <a:lstStyle/>
        <a:p>
          <a:pPr algn="l"/>
          <a:endParaRPr lang="sl-SI" sz="2800"/>
        </a:p>
      </dgm:t>
    </dgm:pt>
    <dgm:pt modelId="{7C057078-0D4A-43A9-B70F-92AD94D1BEF1}">
      <dgm:prSet phldrT="[besedilo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sl-SI" sz="2800" b="1" dirty="0" smtClean="0">
              <a:solidFill>
                <a:schemeClr val="bg1">
                  <a:lumMod val="50000"/>
                </a:schemeClr>
              </a:solidFill>
            </a:rPr>
            <a:t>Proizvajalci merilne opreme</a:t>
          </a:r>
          <a:endParaRPr lang="sl-SI" sz="2800" b="1" dirty="0">
            <a:solidFill>
              <a:schemeClr val="bg1">
                <a:lumMod val="50000"/>
              </a:schemeClr>
            </a:solidFill>
          </a:endParaRPr>
        </a:p>
      </dgm:t>
    </dgm:pt>
    <dgm:pt modelId="{55304652-61B6-453D-863C-97B48EBA0BB0}" type="parTrans" cxnId="{058CAF08-BA11-41D4-80FB-296BA15014CA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sl-SI" sz="2800">
            <a:solidFill>
              <a:schemeClr val="bg1">
                <a:lumMod val="50000"/>
              </a:schemeClr>
            </a:solidFill>
          </a:endParaRPr>
        </a:p>
      </dgm:t>
    </dgm:pt>
    <dgm:pt modelId="{9A1F92E3-3008-4018-917A-70254F4D0EFB}" type="sibTrans" cxnId="{058CAF08-BA11-41D4-80FB-296BA15014CA}">
      <dgm:prSet/>
      <dgm:spPr/>
      <dgm:t>
        <a:bodyPr/>
        <a:lstStyle/>
        <a:p>
          <a:pPr algn="l"/>
          <a:endParaRPr lang="sl-SI" sz="2800"/>
        </a:p>
      </dgm:t>
    </dgm:pt>
    <dgm:pt modelId="{594C30D2-DFCE-43DD-AC3C-23FB95F78B56}">
      <dgm:prSet phldrT="[besedilo]" custT="1"/>
      <dgm:spPr>
        <a:noFill/>
        <a:ln>
          <a:solidFill>
            <a:schemeClr val="tx1"/>
          </a:solidFill>
        </a:ln>
      </dgm:spPr>
      <dgm:t>
        <a:bodyPr/>
        <a:lstStyle/>
        <a:p>
          <a:pPr algn="ctr"/>
          <a:r>
            <a:rPr lang="sl-SI" sz="2800" b="1" dirty="0" smtClean="0">
              <a:solidFill>
                <a:schemeClr val="bg1">
                  <a:lumMod val="50000"/>
                </a:schemeClr>
              </a:solidFill>
            </a:rPr>
            <a:t>Končni uporabniki DO</a:t>
          </a:r>
          <a:endParaRPr lang="sl-SI" sz="2800" b="1" dirty="0">
            <a:solidFill>
              <a:schemeClr val="bg1">
                <a:lumMod val="50000"/>
              </a:schemeClr>
            </a:solidFill>
          </a:endParaRPr>
        </a:p>
      </dgm:t>
    </dgm:pt>
    <dgm:pt modelId="{3AE903AA-50BA-4C41-9238-48B966BF673C}" type="parTrans" cxnId="{D6E41854-8103-44CA-8CC8-753F76855604}">
      <dgm:prSet custT="1"/>
      <dgm:spPr>
        <a:solidFill>
          <a:schemeClr val="tx1">
            <a:lumMod val="50000"/>
            <a:lumOff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sl-SI" sz="2800">
            <a:solidFill>
              <a:schemeClr val="bg1">
                <a:lumMod val="50000"/>
              </a:schemeClr>
            </a:solidFill>
          </a:endParaRPr>
        </a:p>
      </dgm:t>
    </dgm:pt>
    <dgm:pt modelId="{39F99995-E38E-4DE0-8A6B-1BACB2106417}" type="sibTrans" cxnId="{D6E41854-8103-44CA-8CC8-753F76855604}">
      <dgm:prSet/>
      <dgm:spPr/>
      <dgm:t>
        <a:bodyPr/>
        <a:lstStyle/>
        <a:p>
          <a:pPr algn="l"/>
          <a:endParaRPr lang="sl-SI" sz="2800"/>
        </a:p>
      </dgm:t>
    </dgm:pt>
    <dgm:pt modelId="{5CE54A23-07E3-4A2F-990F-38C711F3689A}" type="pres">
      <dgm:prSet presAssocID="{52388735-3B9B-413B-8ED1-79FF583F3A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F4979D4-FF03-4B6F-86B2-98115AF0C538}" type="pres">
      <dgm:prSet presAssocID="{C62F9FBF-D34D-45E3-9BD8-B1A19B82B705}" presName="centerShape" presStyleLbl="node0" presStyleIdx="0" presStyleCnt="1" custScaleX="149063" custScaleY="133747" custLinFactNeighborX="254" custLinFactNeighborY="-3350"/>
      <dgm:spPr/>
      <dgm:t>
        <a:bodyPr/>
        <a:lstStyle/>
        <a:p>
          <a:endParaRPr lang="sl-SI"/>
        </a:p>
      </dgm:t>
    </dgm:pt>
    <dgm:pt modelId="{427B6EA0-8A1F-4169-946D-94FA9F9E325D}" type="pres">
      <dgm:prSet presAssocID="{DCE7A460-AB24-4078-9971-22A9548E8194}" presName="parTrans" presStyleLbl="sibTrans2D1" presStyleIdx="0" presStyleCnt="3"/>
      <dgm:spPr/>
      <dgm:t>
        <a:bodyPr/>
        <a:lstStyle/>
        <a:p>
          <a:endParaRPr lang="sl-SI"/>
        </a:p>
      </dgm:t>
    </dgm:pt>
    <dgm:pt modelId="{1FA6282F-DE3B-4E36-9C79-ADF839ECED73}" type="pres">
      <dgm:prSet presAssocID="{DCE7A460-AB24-4078-9971-22A9548E8194}" presName="connectorText" presStyleLbl="sibTrans2D1" presStyleIdx="0" presStyleCnt="3"/>
      <dgm:spPr/>
      <dgm:t>
        <a:bodyPr/>
        <a:lstStyle/>
        <a:p>
          <a:endParaRPr lang="sl-SI"/>
        </a:p>
      </dgm:t>
    </dgm:pt>
    <dgm:pt modelId="{6D572434-DBD3-4BED-B376-C5BD548662DF}" type="pres">
      <dgm:prSet presAssocID="{228C353F-663C-45AD-BC7E-58C9530510C0}" presName="node" presStyleLbl="node1" presStyleIdx="0" presStyleCnt="3" custScaleX="1285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655CF6D-588A-447C-AC1D-51382E122E63}" type="pres">
      <dgm:prSet presAssocID="{55304652-61B6-453D-863C-97B48EBA0BB0}" presName="parTrans" presStyleLbl="sibTrans2D1" presStyleIdx="1" presStyleCnt="3"/>
      <dgm:spPr/>
      <dgm:t>
        <a:bodyPr/>
        <a:lstStyle/>
        <a:p>
          <a:endParaRPr lang="sl-SI"/>
        </a:p>
      </dgm:t>
    </dgm:pt>
    <dgm:pt modelId="{58C1F6EB-CDA4-4490-AF96-B366BC7916EE}" type="pres">
      <dgm:prSet presAssocID="{55304652-61B6-453D-863C-97B48EBA0BB0}" presName="connectorText" presStyleLbl="sibTrans2D1" presStyleIdx="1" presStyleCnt="3"/>
      <dgm:spPr/>
      <dgm:t>
        <a:bodyPr/>
        <a:lstStyle/>
        <a:p>
          <a:endParaRPr lang="sl-SI"/>
        </a:p>
      </dgm:t>
    </dgm:pt>
    <dgm:pt modelId="{051DEF20-8C90-42CC-B03D-A5C90A7A22EC}" type="pres">
      <dgm:prSet presAssocID="{7C057078-0D4A-43A9-B70F-92AD94D1BEF1}" presName="node" presStyleLbl="node1" presStyleIdx="1" presStyleCnt="3" custScaleX="1285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6BC4F1D-29D0-4427-8DF8-50736D1E6CB9}" type="pres">
      <dgm:prSet presAssocID="{3AE903AA-50BA-4C41-9238-48B966BF673C}" presName="parTrans" presStyleLbl="sibTrans2D1" presStyleIdx="2" presStyleCnt="3"/>
      <dgm:spPr/>
      <dgm:t>
        <a:bodyPr/>
        <a:lstStyle/>
        <a:p>
          <a:endParaRPr lang="sl-SI"/>
        </a:p>
      </dgm:t>
    </dgm:pt>
    <dgm:pt modelId="{F28F8525-ABED-4825-A918-D6E7C87B9972}" type="pres">
      <dgm:prSet presAssocID="{3AE903AA-50BA-4C41-9238-48B966BF673C}" presName="connectorText" presStyleLbl="sibTrans2D1" presStyleIdx="2" presStyleCnt="3"/>
      <dgm:spPr/>
      <dgm:t>
        <a:bodyPr/>
        <a:lstStyle/>
        <a:p>
          <a:endParaRPr lang="sl-SI"/>
        </a:p>
      </dgm:t>
    </dgm:pt>
    <dgm:pt modelId="{7D48A8AE-6F9B-4797-9CBA-A05528AE9464}" type="pres">
      <dgm:prSet presAssocID="{594C30D2-DFCE-43DD-AC3C-23FB95F78B56}" presName="node" presStyleLbl="node1" presStyleIdx="2" presStyleCnt="3" custScaleX="1285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996EC2F-CF6E-4898-8EFD-39DCAAB3E2D9}" type="presOf" srcId="{DCE7A460-AB24-4078-9971-22A9548E8194}" destId="{427B6EA0-8A1F-4169-946D-94FA9F9E325D}" srcOrd="0" destOrd="0" presId="urn:microsoft.com/office/officeart/2005/8/layout/radial5"/>
    <dgm:cxn modelId="{8638A6CE-F479-4E82-AC21-9C3405339EAD}" type="presOf" srcId="{55304652-61B6-453D-863C-97B48EBA0BB0}" destId="{58C1F6EB-CDA4-4490-AF96-B366BC7916EE}" srcOrd="1" destOrd="0" presId="urn:microsoft.com/office/officeart/2005/8/layout/radial5"/>
    <dgm:cxn modelId="{C4D0FD0C-E5D1-4EC6-AF02-42D43B44CF99}" type="presOf" srcId="{55304652-61B6-453D-863C-97B48EBA0BB0}" destId="{C655CF6D-588A-447C-AC1D-51382E122E63}" srcOrd="0" destOrd="0" presId="urn:microsoft.com/office/officeart/2005/8/layout/radial5"/>
    <dgm:cxn modelId="{D6113242-FCDC-4510-8480-752804CC0626}" type="presOf" srcId="{3AE903AA-50BA-4C41-9238-48B966BF673C}" destId="{A6BC4F1D-29D0-4427-8DF8-50736D1E6CB9}" srcOrd="0" destOrd="0" presId="urn:microsoft.com/office/officeart/2005/8/layout/radial5"/>
    <dgm:cxn modelId="{BFD9960E-EE47-4744-A038-D061088FFCBA}" srcId="{C62F9FBF-D34D-45E3-9BD8-B1A19B82B705}" destId="{228C353F-663C-45AD-BC7E-58C9530510C0}" srcOrd="0" destOrd="0" parTransId="{DCE7A460-AB24-4078-9971-22A9548E8194}" sibTransId="{42F6BC08-DC91-4A7D-84EA-80E6087DAD57}"/>
    <dgm:cxn modelId="{146C0E63-27F3-4435-9E45-A77B6A8A9126}" type="presOf" srcId="{7C057078-0D4A-43A9-B70F-92AD94D1BEF1}" destId="{051DEF20-8C90-42CC-B03D-A5C90A7A22EC}" srcOrd="0" destOrd="0" presId="urn:microsoft.com/office/officeart/2005/8/layout/radial5"/>
    <dgm:cxn modelId="{4004E413-BAD2-465C-910E-BBD9F8E0A1C8}" type="presOf" srcId="{52388735-3B9B-413B-8ED1-79FF583F3A92}" destId="{5CE54A23-07E3-4A2F-990F-38C711F3689A}" srcOrd="0" destOrd="0" presId="urn:microsoft.com/office/officeart/2005/8/layout/radial5"/>
    <dgm:cxn modelId="{D6E41854-8103-44CA-8CC8-753F76855604}" srcId="{C62F9FBF-D34D-45E3-9BD8-B1A19B82B705}" destId="{594C30D2-DFCE-43DD-AC3C-23FB95F78B56}" srcOrd="2" destOrd="0" parTransId="{3AE903AA-50BA-4C41-9238-48B966BF673C}" sibTransId="{39F99995-E38E-4DE0-8A6B-1BACB2106417}"/>
    <dgm:cxn modelId="{D3E5AFEC-1D58-47E0-9334-CBC320453183}" srcId="{52388735-3B9B-413B-8ED1-79FF583F3A92}" destId="{C62F9FBF-D34D-45E3-9BD8-B1A19B82B705}" srcOrd="0" destOrd="0" parTransId="{5CE49CE2-92C2-4B29-BBB3-8A1380AE03E0}" sibTransId="{EFFB4D61-8327-42F0-B26A-4E88E65E26DF}"/>
    <dgm:cxn modelId="{F28C47E3-81D4-4849-91DC-E4C3E75190E6}" type="presOf" srcId="{DCE7A460-AB24-4078-9971-22A9548E8194}" destId="{1FA6282F-DE3B-4E36-9C79-ADF839ECED73}" srcOrd="1" destOrd="0" presId="urn:microsoft.com/office/officeart/2005/8/layout/radial5"/>
    <dgm:cxn modelId="{99CC1319-316F-4573-99D1-E9286FCFBAA5}" type="presOf" srcId="{C62F9FBF-D34D-45E3-9BD8-B1A19B82B705}" destId="{6F4979D4-FF03-4B6F-86B2-98115AF0C538}" srcOrd="0" destOrd="0" presId="urn:microsoft.com/office/officeart/2005/8/layout/radial5"/>
    <dgm:cxn modelId="{058CAF08-BA11-41D4-80FB-296BA15014CA}" srcId="{C62F9FBF-D34D-45E3-9BD8-B1A19B82B705}" destId="{7C057078-0D4A-43A9-B70F-92AD94D1BEF1}" srcOrd="1" destOrd="0" parTransId="{55304652-61B6-453D-863C-97B48EBA0BB0}" sibTransId="{9A1F92E3-3008-4018-917A-70254F4D0EFB}"/>
    <dgm:cxn modelId="{2ABBAD05-4E9D-47B8-AC2A-CC233F47F029}" type="presOf" srcId="{228C353F-663C-45AD-BC7E-58C9530510C0}" destId="{6D572434-DBD3-4BED-B376-C5BD548662DF}" srcOrd="0" destOrd="0" presId="urn:microsoft.com/office/officeart/2005/8/layout/radial5"/>
    <dgm:cxn modelId="{A7153EE6-CB97-4015-B1C2-72089129C3EE}" type="presOf" srcId="{3AE903AA-50BA-4C41-9238-48B966BF673C}" destId="{F28F8525-ABED-4825-A918-D6E7C87B9972}" srcOrd="1" destOrd="0" presId="urn:microsoft.com/office/officeart/2005/8/layout/radial5"/>
    <dgm:cxn modelId="{5214060C-4D71-4965-BEDA-C46D87D18D39}" type="presOf" srcId="{594C30D2-DFCE-43DD-AC3C-23FB95F78B56}" destId="{7D48A8AE-6F9B-4797-9CBA-A05528AE9464}" srcOrd="0" destOrd="0" presId="urn:microsoft.com/office/officeart/2005/8/layout/radial5"/>
    <dgm:cxn modelId="{21AD7ED4-0044-4D8C-85BC-A7F8F907155C}" type="presParOf" srcId="{5CE54A23-07E3-4A2F-990F-38C711F3689A}" destId="{6F4979D4-FF03-4B6F-86B2-98115AF0C538}" srcOrd="0" destOrd="0" presId="urn:microsoft.com/office/officeart/2005/8/layout/radial5"/>
    <dgm:cxn modelId="{DEE3A52E-A1CC-4F43-B7A4-6EABB867F894}" type="presParOf" srcId="{5CE54A23-07E3-4A2F-990F-38C711F3689A}" destId="{427B6EA0-8A1F-4169-946D-94FA9F9E325D}" srcOrd="1" destOrd="0" presId="urn:microsoft.com/office/officeart/2005/8/layout/radial5"/>
    <dgm:cxn modelId="{182DC24A-C972-4B49-8A9F-6F9CF2BA2502}" type="presParOf" srcId="{427B6EA0-8A1F-4169-946D-94FA9F9E325D}" destId="{1FA6282F-DE3B-4E36-9C79-ADF839ECED73}" srcOrd="0" destOrd="0" presId="urn:microsoft.com/office/officeart/2005/8/layout/radial5"/>
    <dgm:cxn modelId="{58FEA376-9C5D-427E-830E-AFF59F979C00}" type="presParOf" srcId="{5CE54A23-07E3-4A2F-990F-38C711F3689A}" destId="{6D572434-DBD3-4BED-B376-C5BD548662DF}" srcOrd="2" destOrd="0" presId="urn:microsoft.com/office/officeart/2005/8/layout/radial5"/>
    <dgm:cxn modelId="{6A8428D1-EB85-4685-BDE1-BD2B52D11E91}" type="presParOf" srcId="{5CE54A23-07E3-4A2F-990F-38C711F3689A}" destId="{C655CF6D-588A-447C-AC1D-51382E122E63}" srcOrd="3" destOrd="0" presId="urn:microsoft.com/office/officeart/2005/8/layout/radial5"/>
    <dgm:cxn modelId="{A1A417E9-6AA7-4AEE-B87D-6FAFA795370C}" type="presParOf" srcId="{C655CF6D-588A-447C-AC1D-51382E122E63}" destId="{58C1F6EB-CDA4-4490-AF96-B366BC7916EE}" srcOrd="0" destOrd="0" presId="urn:microsoft.com/office/officeart/2005/8/layout/radial5"/>
    <dgm:cxn modelId="{34ACC2D3-C3E8-428E-B4B3-DEB2690997FB}" type="presParOf" srcId="{5CE54A23-07E3-4A2F-990F-38C711F3689A}" destId="{051DEF20-8C90-42CC-B03D-A5C90A7A22EC}" srcOrd="4" destOrd="0" presId="urn:microsoft.com/office/officeart/2005/8/layout/radial5"/>
    <dgm:cxn modelId="{EE28C1E6-DF99-4925-B5D8-4772ECE76F4D}" type="presParOf" srcId="{5CE54A23-07E3-4A2F-990F-38C711F3689A}" destId="{A6BC4F1D-29D0-4427-8DF8-50736D1E6CB9}" srcOrd="5" destOrd="0" presId="urn:microsoft.com/office/officeart/2005/8/layout/radial5"/>
    <dgm:cxn modelId="{EA0A90B6-2947-4BAF-ACE0-5D510AFE76A6}" type="presParOf" srcId="{A6BC4F1D-29D0-4427-8DF8-50736D1E6CB9}" destId="{F28F8525-ABED-4825-A918-D6E7C87B9972}" srcOrd="0" destOrd="0" presId="urn:microsoft.com/office/officeart/2005/8/layout/radial5"/>
    <dgm:cxn modelId="{26D6F63B-325C-4FF6-A879-69B077361F0B}" type="presParOf" srcId="{5CE54A23-07E3-4A2F-990F-38C711F3689A}" destId="{7D48A8AE-6F9B-4797-9CBA-A05528AE9464}" srcOrd="6" destOrd="0" presId="urn:microsoft.com/office/officeart/2005/8/layout/radial5"/>
  </dgm:cxnLst>
  <dgm:bg/>
  <dgm:whole>
    <a:ln w="44450"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628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628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B6FA-9667-467B-B7CC-B9C804426E89}" type="datetimeFigureOut">
              <a:rPr lang="sl-SI" smtClean="0"/>
              <a:t>13.4.2016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11936413"/>
            <a:ext cx="8712200" cy="628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11387138" y="11936413"/>
            <a:ext cx="8712200" cy="628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83A59-4D0B-4B7D-A366-F68D267C60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67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628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628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1B64-20B7-402E-840F-BAF0F80C7E0D}" type="datetimeFigureOut">
              <a:rPr lang="sl-SI" smtClean="0"/>
              <a:t>13.4.2016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942975"/>
            <a:ext cx="7537450" cy="471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2009775" y="5969000"/>
            <a:ext cx="16084550" cy="5654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11936413"/>
            <a:ext cx="8712200" cy="628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11387138" y="11936413"/>
            <a:ext cx="8712200" cy="628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F42A7-4F15-4C84-89EE-FF253E2B01C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005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976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826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064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180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910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979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15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253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16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801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83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67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18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58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59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95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895661"/>
            <a:ext cx="17088485" cy="2638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037324"/>
            <a:ext cx="14072869" cy="3141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7FC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7FC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890329"/>
            <a:ext cx="8745283" cy="829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890329"/>
            <a:ext cx="8745283" cy="829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7FC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2909466"/>
            <a:ext cx="18035322" cy="779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7FC2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5630798"/>
            <a:ext cx="18035322" cy="4737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1686984"/>
            <a:ext cx="6433311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1686984"/>
            <a:ext cx="4623943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1686984"/>
            <a:ext cx="4623943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bostjan.tisler@elektro-gorenjska.si" TargetMode="External"/><Relationship Id="rId3" Type="http://schemas.openxmlformats.org/officeDocument/2006/relationships/image" Target="../media/image2.jpg"/><Relationship Id="rId7" Type="http://schemas.openxmlformats.org/officeDocument/2006/relationships/hyperlink" Target="mailto:mitja.presern@elektro-maribor.s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ostjan.turinek@elektro-celje.si" TargetMode="External"/><Relationship Id="rId5" Type="http://schemas.openxmlformats.org/officeDocument/2006/relationships/hyperlink" Target="mailto:bojan.kavcic@elektro-primorska.si" TargetMode="External"/><Relationship Id="rId4" Type="http://schemas.openxmlformats.org/officeDocument/2006/relationships/hyperlink" Target="mailto:igor.volf@elektro-ljubljana.si" TargetMode="Externa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8.jpeg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jp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11517984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7241" y="8462672"/>
            <a:ext cx="10980420" cy="158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965"/>
              </a:lnSpc>
            </a:pPr>
            <a:r>
              <a:rPr sz="6000" b="1" spc="-5" dirty="0">
                <a:solidFill>
                  <a:srgbClr val="4D4D4D"/>
                </a:solidFill>
                <a:latin typeface="Arial"/>
                <a:cs typeface="Arial"/>
              </a:rPr>
              <a:t>2.STR</a:t>
            </a:r>
            <a:r>
              <a:rPr sz="6000" b="1" spc="-445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6000" b="1" dirty="0">
                <a:solidFill>
                  <a:srgbClr val="4D4D4D"/>
                </a:solidFill>
                <a:latin typeface="Arial"/>
                <a:cs typeface="Arial"/>
              </a:rPr>
              <a:t>TEŠKA</a:t>
            </a:r>
            <a:r>
              <a:rPr sz="6000" b="1" spc="7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6000" b="1" spc="-5" dirty="0">
                <a:solidFill>
                  <a:srgbClr val="4D4D4D"/>
                </a:solidFill>
                <a:latin typeface="Arial"/>
                <a:cs typeface="Arial"/>
              </a:rPr>
              <a:t>KONFERENCA</a:t>
            </a:r>
            <a:endParaRPr sz="6000" dirty="0">
              <a:latin typeface="Arial"/>
              <a:cs typeface="Arial"/>
            </a:endParaRPr>
          </a:p>
          <a:p>
            <a:pPr marL="12700">
              <a:lnSpc>
                <a:spcPts val="7650"/>
              </a:lnSpc>
            </a:pPr>
            <a:r>
              <a:rPr sz="7500" dirty="0">
                <a:solidFill>
                  <a:srgbClr val="0098DD"/>
                </a:solidFill>
                <a:latin typeface="Arial Narrow"/>
                <a:cs typeface="Arial Narrow"/>
              </a:rPr>
              <a:t>ELEKTRODISTRIBUCIJE</a:t>
            </a:r>
            <a:r>
              <a:rPr sz="7500" spc="90" dirty="0">
                <a:solidFill>
                  <a:srgbClr val="0098DD"/>
                </a:solidFill>
                <a:latin typeface="Arial Narrow"/>
                <a:cs typeface="Arial Narrow"/>
              </a:rPr>
              <a:t> </a:t>
            </a:r>
            <a:r>
              <a:rPr sz="7500" spc="-5" dirty="0">
                <a:solidFill>
                  <a:srgbClr val="4D4D4D"/>
                </a:solidFill>
                <a:latin typeface="Arial Narrow"/>
                <a:cs typeface="Arial Narrow"/>
              </a:rPr>
              <a:t>2016</a:t>
            </a:r>
            <a:endParaRPr sz="75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242" y="10185305"/>
            <a:ext cx="1089850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45"/>
              </a:lnSpc>
            </a:pPr>
            <a:r>
              <a:rPr sz="3500" b="1" spc="-50" dirty="0">
                <a:solidFill>
                  <a:srgbClr val="4D4D4D"/>
                </a:solidFill>
                <a:latin typeface="Arial Narrow"/>
                <a:cs typeface="Arial Narrow"/>
              </a:rPr>
              <a:t>T</a:t>
            </a:r>
            <a:r>
              <a:rPr sz="3500" b="1" spc="-5" dirty="0">
                <a:solidFill>
                  <a:srgbClr val="4D4D4D"/>
                </a:solidFill>
                <a:latin typeface="Arial Narrow"/>
                <a:cs typeface="Arial Narrow"/>
              </a:rPr>
              <a:t>OREK</a:t>
            </a:r>
            <a:r>
              <a:rPr sz="3500" b="1" dirty="0">
                <a:solidFill>
                  <a:srgbClr val="4D4D4D"/>
                </a:solidFill>
                <a:latin typeface="Arial Narrow"/>
                <a:cs typeface="Arial Narrow"/>
              </a:rPr>
              <a:t>,</a:t>
            </a:r>
            <a:r>
              <a:rPr sz="3500" b="1" spc="5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500" b="1" spc="-5" dirty="0">
                <a:solidFill>
                  <a:srgbClr val="4D4D4D"/>
                </a:solidFill>
                <a:latin typeface="Arial Narrow"/>
                <a:cs typeface="Arial Narrow"/>
              </a:rPr>
              <a:t>5</a:t>
            </a:r>
            <a:r>
              <a:rPr sz="3500" b="1" dirty="0">
                <a:solidFill>
                  <a:srgbClr val="4D4D4D"/>
                </a:solidFill>
                <a:latin typeface="Arial Narrow"/>
                <a:cs typeface="Arial Narrow"/>
              </a:rPr>
              <a:t>.</a:t>
            </a:r>
            <a:r>
              <a:rPr sz="3500" b="1" spc="-105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500" b="1" dirty="0">
                <a:solidFill>
                  <a:srgbClr val="4D4D4D"/>
                </a:solidFill>
                <a:latin typeface="Arial Narrow"/>
                <a:cs typeface="Arial Narrow"/>
              </a:rPr>
              <a:t>APRIL</a:t>
            </a:r>
            <a:r>
              <a:rPr sz="3500" b="1" spc="-50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500" b="1" spc="-5" dirty="0">
                <a:solidFill>
                  <a:srgbClr val="4D4D4D"/>
                </a:solidFill>
                <a:latin typeface="Arial Narrow"/>
                <a:cs typeface="Arial Narrow"/>
              </a:rPr>
              <a:t>201</a:t>
            </a:r>
            <a:r>
              <a:rPr sz="3500" b="1" dirty="0">
                <a:solidFill>
                  <a:srgbClr val="4D4D4D"/>
                </a:solidFill>
                <a:latin typeface="Arial Narrow"/>
                <a:cs typeface="Arial Narrow"/>
              </a:rPr>
              <a:t>6</a:t>
            </a:r>
            <a:r>
              <a:rPr sz="3500" b="1" spc="-5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rgbClr val="4D4D4D"/>
                </a:solidFill>
                <a:latin typeface="Arial Narrow"/>
                <a:cs typeface="Arial Narrow"/>
              </a:rPr>
              <a:t>– KONGRESNI</a:t>
            </a:r>
            <a:r>
              <a:rPr sz="3200" spc="-5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rgbClr val="4D4D4D"/>
                </a:solidFill>
                <a:latin typeface="Arial Narrow"/>
                <a:cs typeface="Arial Narrow"/>
              </a:rPr>
              <a:t>CENTER</a:t>
            </a:r>
            <a:r>
              <a:rPr sz="3200" spc="-5" dirty="0">
                <a:solidFill>
                  <a:srgbClr val="4D4D4D"/>
                </a:solidFill>
                <a:latin typeface="Arial Narrow"/>
                <a:cs typeface="Arial Narrow"/>
              </a:rPr>
              <a:t> </a:t>
            </a:r>
            <a:r>
              <a:rPr sz="3200" dirty="0">
                <a:solidFill>
                  <a:srgbClr val="4D4D4D"/>
                </a:solidFill>
                <a:latin typeface="Arial Narrow"/>
                <a:cs typeface="Arial Narrow"/>
              </a:rPr>
              <a:t>BRDO PRI KRANJU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82390" y="4909798"/>
            <a:ext cx="3798460" cy="2745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909466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/>
              <a:t>Primeri </a:t>
            </a:r>
            <a:r>
              <a:rPr lang="sl-SI" dirty="0" smtClean="0"/>
              <a:t>preskusov</a:t>
            </a:r>
            <a:endParaRPr lang="sl-SI" dirty="0"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 descr="C:\Documents and Settings\tomazr\My Documents\My Pictures\2011-11-10\IMG_0536-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5093853" y="1406525"/>
            <a:ext cx="4788778" cy="4056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avokotnik 7"/>
          <p:cNvSpPr/>
          <p:nvPr/>
        </p:nvSpPr>
        <p:spPr>
          <a:xfrm>
            <a:off x="1205880" y="4206280"/>
            <a:ext cx="183711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l-SI" sz="2800" dirty="0" smtClean="0">
                <a:solidFill>
                  <a:schemeClr val="bg1">
                    <a:lumMod val="50000"/>
                  </a:schemeClr>
                </a:solidFill>
              </a:rPr>
              <a:t>Preskus merilno-komunikacijske opreme pred nastopom na tržišču: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Meroslovni preskus: zakonske zahteve, stabilnost-točnost meritev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Vizualni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preskus: delovanje LCD, pravilnost podatkov na števcu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Funkcionalni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preskus: pregled registrov, funkcije števca, delovanje odklopnika, delovanje komunikacije,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Preskus EMC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skladnosti: testiranje na tuje magnetno polje, vpliv višje harmonskih popačenje na točnost/zanesljivost delovanje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Stresni testi: preverjanje kvalitete opreme, zanesljivost v življenjski dobi, preverjanje delovanja na pričakovane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motnje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Integracijski preskus: </a:t>
            </a:r>
            <a:r>
              <a:rPr lang="sl-SI" sz="2400" dirty="0" err="1">
                <a:solidFill>
                  <a:schemeClr val="bg1">
                    <a:lumMod val="50000"/>
                  </a:schemeClr>
                </a:solidFill>
              </a:rPr>
              <a:t>interoperabilnost</a:t>
            </a:r>
            <a:r>
              <a:rPr lang="sl-SI" sz="2400" dirty="0">
                <a:solidFill>
                  <a:schemeClr val="bg1">
                    <a:lumMod val="50000"/>
                  </a:schemeClr>
                </a:solidFill>
              </a:rPr>
              <a:t> na nivoju števca, medsebojno delovanje števcev, upravljanje iz merilnih </a:t>
            </a:r>
            <a:r>
              <a:rPr lang="sl-SI" sz="2400" dirty="0" smtClean="0">
                <a:solidFill>
                  <a:schemeClr val="bg1">
                    <a:lumMod val="50000"/>
                  </a:schemeClr>
                </a:solidFill>
              </a:rPr>
              <a:t>centrov</a:t>
            </a:r>
            <a:endParaRPr lang="sl-SI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lvl="2" indent="-514350">
              <a:buFont typeface="Wingdings" panose="05000000000000000000" pitchFamily="2" charset="2"/>
              <a:buChar char="v"/>
            </a:pPr>
            <a:r>
              <a:rPr lang="sl-SI" sz="2800" dirty="0" smtClean="0">
                <a:solidFill>
                  <a:schemeClr val="bg1">
                    <a:lumMod val="50000"/>
                  </a:schemeClr>
                </a:solidFill>
              </a:rPr>
              <a:t>Preskus pred namestitvijo (prevzemni preskus)</a:t>
            </a:r>
          </a:p>
          <a:p>
            <a:pPr marL="514350" lvl="2" indent="-514350">
              <a:buFont typeface="Wingdings" panose="05000000000000000000" pitchFamily="2" charset="2"/>
              <a:buChar char="v"/>
            </a:pPr>
            <a:r>
              <a:rPr lang="sl-SI" sz="2800" dirty="0" smtClean="0">
                <a:solidFill>
                  <a:schemeClr val="bg1">
                    <a:lumMod val="50000"/>
                  </a:schemeClr>
                </a:solidFill>
              </a:rPr>
              <a:t>Naključni preskusi v času življenjske dobe (SONDO)</a:t>
            </a:r>
          </a:p>
          <a:p>
            <a:pPr marL="514350" lvl="2" indent="-514350">
              <a:buFont typeface="Wingdings" panose="05000000000000000000" pitchFamily="2" charset="2"/>
              <a:buChar char="v"/>
            </a:pPr>
            <a:r>
              <a:rPr lang="sl-SI" sz="2800" dirty="0" smtClean="0">
                <a:solidFill>
                  <a:schemeClr val="bg1">
                    <a:lumMod val="50000"/>
                  </a:schemeClr>
                </a:solidFill>
              </a:rPr>
              <a:t>Statistično vzorčenje (Pravilnik o overitvah el.en.)</a:t>
            </a:r>
          </a:p>
          <a:p>
            <a:pPr marL="514350" lvl="2" indent="-514350">
              <a:buFont typeface="Wingdings" panose="05000000000000000000" pitchFamily="2" charset="2"/>
              <a:buChar char="v"/>
            </a:pPr>
            <a:r>
              <a:rPr lang="sl-SI" sz="2800" dirty="0" smtClean="0">
                <a:solidFill>
                  <a:schemeClr val="bg1">
                    <a:lumMod val="50000"/>
                  </a:schemeClr>
                </a:solidFill>
              </a:rPr>
              <a:t>Idr.</a:t>
            </a:r>
            <a:endParaRPr lang="sl-SI" sz="2800" dirty="0">
              <a:solidFill>
                <a:schemeClr val="bg1">
                  <a:lumMod val="50000"/>
                </a:schemeClr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sl-SI" sz="2800" dirty="0">
              <a:solidFill>
                <a:schemeClr val="bg1">
                  <a:lumMod val="50000"/>
                </a:schemeClr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sl-SI" sz="2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4463" y="4885690"/>
            <a:ext cx="16003787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Nadzor nad pretoki EE na merilnih </a:t>
            </a:r>
            <a:r>
              <a:rPr lang="sl-SI" sz="2800" spc="-5" dirty="0" err="1" smtClean="0">
                <a:solidFill>
                  <a:srgbClr val="6D6E71"/>
                </a:solidFill>
                <a:latin typeface="Arial"/>
                <a:cs typeface="Arial"/>
              </a:rPr>
              <a:t>mestih				Napake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 na merilnih mestih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  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  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z="2800" spc="-5" dirty="0" smtClean="0">
              <a:solidFill>
                <a:srgbClr val="6D6E7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909466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 smtClean="0"/>
              <a:t>Merilni podatki – koristi!</a:t>
            </a:r>
            <a:endParaRPr lang="it-IT" dirty="0"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Slika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2850" y="5777309"/>
            <a:ext cx="8028406" cy="602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lika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56850" y="5777309"/>
            <a:ext cx="7131392" cy="602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3463" y="4885690"/>
            <a:ext cx="17082331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	</a:t>
            </a:r>
            <a:r>
              <a:rPr lang="sl-SI" sz="2800" spc="-5" dirty="0">
                <a:solidFill>
                  <a:srgbClr val="6D6E71"/>
                </a:solidFill>
                <a:latin typeface="Arial"/>
                <a:cs typeface="Arial"/>
              </a:rPr>
              <a:t>	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Prekoračitev naročene priključne </a:t>
            </a:r>
            <a:r>
              <a:rPr lang="sl-SI" sz="2800" spc="-5" dirty="0" err="1">
                <a:solidFill>
                  <a:srgbClr val="6D6E71"/>
                </a:solidFill>
                <a:latin typeface="Arial"/>
                <a:cs typeface="Arial"/>
              </a:rPr>
              <a:t>moči			Neupravičen</a:t>
            </a:r>
            <a:r>
              <a:rPr lang="sl-SI" sz="2800" spc="-5" dirty="0">
                <a:solidFill>
                  <a:srgbClr val="6D6E71"/>
                </a:solidFill>
                <a:latin typeface="Arial"/>
                <a:cs typeface="Arial"/>
              </a:rPr>
              <a:t> odjem električne energije – kraja	</a:t>
            </a:r>
            <a:endParaRPr lang="sl-SI" sz="2800" spc="-5" dirty="0" smtClean="0">
              <a:solidFill>
                <a:srgbClr val="6D6E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  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z="2800" spc="-5" dirty="0" smtClean="0">
              <a:solidFill>
                <a:srgbClr val="6D6E7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909466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 smtClean="0"/>
              <a:t>Merilni podatki – koristi!</a:t>
            </a:r>
            <a:endParaRPr lang="it-IT" dirty="0"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Slika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52049" y="5952138"/>
            <a:ext cx="8393745" cy="556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1450" y="5961663"/>
            <a:ext cx="7407504" cy="555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8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909466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 smtClean="0"/>
              <a:t>Primer izračunanih izgub</a:t>
            </a:r>
            <a:endParaRPr lang="it-IT" dirty="0"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Grafikon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55611"/>
              </p:ext>
            </p:extLst>
          </p:nvPr>
        </p:nvGraphicFramePr>
        <p:xfrm>
          <a:off x="755650" y="3897971"/>
          <a:ext cx="16002000" cy="840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044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909466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 smtClean="0"/>
              <a:t>Odkrita kraja</a:t>
            </a:r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13976" r="25385" b="13182"/>
          <a:stretch>
            <a:fillRect/>
          </a:stretch>
        </p:blipFill>
        <p:spPr bwMode="auto">
          <a:xfrm>
            <a:off x="7463824" y="3997325"/>
            <a:ext cx="8747442" cy="55254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Slika 7" descr="Spoj zlorab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61" y="4011930"/>
            <a:ext cx="10179589" cy="601381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Slika 8" descr="Vklapljanje, izklapljanje prikritega porabnik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997325"/>
            <a:ext cx="6889211" cy="602841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0024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850" y="3463925"/>
            <a:ext cx="18225160" cy="89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Distribucijski sistem se korenito spreminja in tako se z njim spreminjajo vsi elementi v omrežju. Pretoki električne energije postajajo dvosmerni, proizvodnja se iz centraliziranih enot seli v decentralizirane </a:t>
            </a:r>
            <a:r>
              <a:rPr lang="sl-SI" sz="2800" spc="-5" dirty="0" err="1" smtClean="0">
                <a:solidFill>
                  <a:srgbClr val="6D6E71"/>
                </a:solidFill>
                <a:latin typeface="Arial"/>
                <a:cs typeface="Arial"/>
              </a:rPr>
              <a:t>mikro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 enote, uvajamo t.i. pametna omrežja. 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pc="-5" dirty="0">
              <a:solidFill>
                <a:srgbClr val="6D6E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Eden od elementov je tudi števec električne energije, ki v elektroenergetskem prostoru ravno zaradi novih pojavov v distribucijskem omrežju dobiva vedno večjo veljavo in vedno večje naloge, zato je potrebno skrbeti in zagotavljati kakovostno in verodostojno merilno komunikacijsko opremo. 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pc="-5" dirty="0">
              <a:solidFill>
                <a:srgbClr val="6D6E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K distribucijskim podjetjem prihajajo </a:t>
            </a:r>
            <a:r>
              <a:rPr lang="sl-SI" sz="2800" spc="-5" dirty="0">
                <a:solidFill>
                  <a:srgbClr val="6D6E71"/>
                </a:solidFill>
                <a:latin typeface="Arial"/>
                <a:cs typeface="Arial"/>
              </a:rPr>
              <a:t>predvsem izzivi na IKT 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področju, </a:t>
            </a:r>
            <a:r>
              <a:rPr lang="sl-SI" sz="2800" spc="-5" dirty="0">
                <a:solidFill>
                  <a:srgbClr val="6D6E71"/>
                </a:solidFill>
                <a:latin typeface="Arial"/>
                <a:cs typeface="Arial"/>
              </a:rPr>
              <a:t>saj bo zaradi potreb trga in zakonskih zahtev merilne podatke potrebno 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zagotavljati </a:t>
            </a:r>
            <a:r>
              <a:rPr lang="sl-SI" sz="2800" spc="-5" dirty="0">
                <a:solidFill>
                  <a:srgbClr val="6D6E71"/>
                </a:solidFill>
                <a:latin typeface="Arial"/>
                <a:cs typeface="Arial"/>
              </a:rPr>
              <a:t>sprotno in v zadostni kvaliteti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pc="-5" dirty="0">
              <a:solidFill>
                <a:srgbClr val="6D6E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Potrebno bo izraziti skupno odločitev in podporo posamezni tehnološki rešitvi ter opremljanje z NMI v prvem ciklu </a:t>
            </a:r>
            <a:r>
              <a:rPr lang="sl-SI" sz="2800" spc="-5" dirty="0" err="1" smtClean="0">
                <a:solidFill>
                  <a:srgbClr val="6D6E71"/>
                </a:solidFill>
                <a:latin typeface="Arial"/>
                <a:cs typeface="Arial"/>
              </a:rPr>
              <a:t>čimhitreje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 zaključiti, saj bomo le tako lahko želi koriti uvedbe NMI.</a:t>
            </a:r>
            <a:endParaRPr lang="sl-SI" sz="2800" spc="-5" dirty="0">
              <a:solidFill>
                <a:srgbClr val="6D6E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pc="-5" dirty="0">
              <a:solidFill>
                <a:srgbClr val="6D6E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>
                <a:solidFill>
                  <a:srgbClr val="6D6E71"/>
                </a:solidFill>
                <a:latin typeface="Arial"/>
                <a:cs typeface="Arial"/>
              </a:rPr>
              <a:t>Potrebno se bo korenito soočiti s prihajajočo evropsko uredbo o zagotavljanju varovanja osebnih podatkov in kontroliranega dostopa do le-teh.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pc="-5" dirty="0" smtClean="0">
              <a:solidFill>
                <a:srgbClr val="6D6E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Večji del izvajanja storitev se izvaja na daljavo (odbiranje, nastavitev </a:t>
            </a:r>
            <a:r>
              <a:rPr lang="sl-SI" sz="2800" spc="-5" dirty="0" err="1" smtClean="0">
                <a:solidFill>
                  <a:srgbClr val="6D6E71"/>
                </a:solidFill>
                <a:latin typeface="Arial"/>
                <a:cs typeface="Arial"/>
              </a:rPr>
              <a:t>limitatorja</a:t>
            </a: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, odklopnika) zato je potrebno skrbeti za zagotavljaje zanesljive storitve.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pc="-5" dirty="0">
              <a:solidFill>
                <a:srgbClr val="6D6E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Poleg vsega pa je potrebno ustrezno izobraziti in prekvalificirati delovno silo, saj je števec el.en. postal „računalnik“, katerega se ne upravlja več samo z izvijačem temveč z dovršeno programsko opremo.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z="2800" spc="-5" dirty="0" smtClean="0">
              <a:solidFill>
                <a:srgbClr val="6D6E7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320925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 smtClean="0"/>
              <a:t>Pogled v prihodnost</a:t>
            </a:r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17451412" y="11642477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4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909466"/>
            <a:ext cx="18035322" cy="7602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/>
              <a:t>Hvala </a:t>
            </a:r>
            <a:r>
              <a:rPr lang="sl-SI" dirty="0" smtClean="0"/>
              <a:t>za vašo </a:t>
            </a:r>
            <a:r>
              <a:rPr lang="sl-SI" dirty="0"/>
              <a:t>pozornost!</a:t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sz="2800" dirty="0" err="1" smtClean="0">
                <a:hlinkClick r:id="rId4"/>
              </a:rPr>
              <a:t>igor.volf@elektro</a:t>
            </a:r>
            <a:r>
              <a:rPr lang="sl-SI" sz="2800" dirty="0" smtClean="0">
                <a:hlinkClick r:id="rId4"/>
              </a:rPr>
              <a:t>-</a:t>
            </a:r>
            <a:r>
              <a:rPr lang="sl-SI" sz="2800" dirty="0" err="1" smtClean="0">
                <a:hlinkClick r:id="rId4"/>
              </a:rPr>
              <a:t>ljubljana.si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err="1">
                <a:hlinkClick r:id="rId5"/>
              </a:rPr>
              <a:t>bojan.kavcic@elektro</a:t>
            </a:r>
            <a:r>
              <a:rPr lang="sl-SI" sz="2800" dirty="0">
                <a:hlinkClick r:id="rId5"/>
              </a:rPr>
              <a:t>-</a:t>
            </a:r>
            <a:r>
              <a:rPr lang="sl-SI" sz="2800" dirty="0" err="1">
                <a:hlinkClick r:id="rId5"/>
              </a:rPr>
              <a:t>primorska.si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err="1" smtClean="0">
                <a:hlinkClick r:id="rId6"/>
              </a:rPr>
              <a:t>bostjan.turinek@elektro</a:t>
            </a:r>
            <a:r>
              <a:rPr lang="sl-SI" sz="2800" dirty="0" smtClean="0">
                <a:hlinkClick r:id="rId6"/>
              </a:rPr>
              <a:t>-</a:t>
            </a:r>
            <a:r>
              <a:rPr lang="sl-SI" sz="2800" dirty="0" err="1" smtClean="0">
                <a:hlinkClick r:id="rId6"/>
              </a:rPr>
              <a:t>celje.si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800" dirty="0" err="1" smtClean="0">
                <a:hlinkClick r:id="rId7"/>
              </a:rPr>
              <a:t>mitja.presern@elektro</a:t>
            </a:r>
            <a:r>
              <a:rPr lang="sl-SI" sz="2800" dirty="0" smtClean="0">
                <a:hlinkClick r:id="rId7"/>
              </a:rPr>
              <a:t>-</a:t>
            </a:r>
            <a:r>
              <a:rPr lang="sl-SI" sz="2800" dirty="0" err="1" smtClean="0">
                <a:hlinkClick r:id="rId7"/>
              </a:rPr>
              <a:t>maribor.si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err="1" smtClean="0">
                <a:hlinkClick r:id="rId8"/>
              </a:rPr>
              <a:t>bostjan.tisler@elektro</a:t>
            </a:r>
            <a:r>
              <a:rPr lang="sl-SI" sz="2800" dirty="0" smtClean="0">
                <a:hlinkClick r:id="rId8"/>
              </a:rPr>
              <a:t>-</a:t>
            </a:r>
            <a:r>
              <a:rPr lang="sl-SI" sz="2800" dirty="0" err="1" smtClean="0">
                <a:hlinkClick r:id="rId8"/>
              </a:rPr>
              <a:t>gorenjska.si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4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5235"/>
            <a:ext cx="20093629" cy="12554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03350" y="2183179"/>
            <a:ext cx="8199120" cy="8199120"/>
          </a:xfrm>
          <a:custGeom>
            <a:avLst/>
            <a:gdLst/>
            <a:ahLst/>
            <a:cxnLst/>
            <a:rect l="l" t="t" r="r" b="b"/>
            <a:pathLst>
              <a:path w="8199119" h="8199120">
                <a:moveTo>
                  <a:pt x="4099351" y="0"/>
                </a:moveTo>
                <a:lnTo>
                  <a:pt x="3763141" y="13589"/>
                </a:lnTo>
                <a:lnTo>
                  <a:pt x="3434416" y="53653"/>
                </a:lnTo>
                <a:lnTo>
                  <a:pt x="3114231" y="119138"/>
                </a:lnTo>
                <a:lnTo>
                  <a:pt x="2803641" y="208988"/>
                </a:lnTo>
                <a:lnTo>
                  <a:pt x="2503701" y="322148"/>
                </a:lnTo>
                <a:lnTo>
                  <a:pt x="2215465" y="457563"/>
                </a:lnTo>
                <a:lnTo>
                  <a:pt x="1939990" y="614178"/>
                </a:lnTo>
                <a:lnTo>
                  <a:pt x="1678329" y="790938"/>
                </a:lnTo>
                <a:lnTo>
                  <a:pt x="1431539" y="986788"/>
                </a:lnTo>
                <a:lnTo>
                  <a:pt x="1200674" y="1200674"/>
                </a:lnTo>
                <a:lnTo>
                  <a:pt x="986788" y="1431539"/>
                </a:lnTo>
                <a:lnTo>
                  <a:pt x="790938" y="1678329"/>
                </a:lnTo>
                <a:lnTo>
                  <a:pt x="614178" y="1939990"/>
                </a:lnTo>
                <a:lnTo>
                  <a:pt x="457563" y="2215465"/>
                </a:lnTo>
                <a:lnTo>
                  <a:pt x="322148" y="2503701"/>
                </a:lnTo>
                <a:lnTo>
                  <a:pt x="208988" y="2803641"/>
                </a:lnTo>
                <a:lnTo>
                  <a:pt x="119138" y="3114231"/>
                </a:lnTo>
                <a:lnTo>
                  <a:pt x="53653" y="3434416"/>
                </a:lnTo>
                <a:lnTo>
                  <a:pt x="13589" y="3763141"/>
                </a:lnTo>
                <a:lnTo>
                  <a:pt x="0" y="4099351"/>
                </a:lnTo>
                <a:lnTo>
                  <a:pt x="13589" y="4435561"/>
                </a:lnTo>
                <a:lnTo>
                  <a:pt x="53653" y="4764286"/>
                </a:lnTo>
                <a:lnTo>
                  <a:pt x="119138" y="5084471"/>
                </a:lnTo>
                <a:lnTo>
                  <a:pt x="208988" y="5395061"/>
                </a:lnTo>
                <a:lnTo>
                  <a:pt x="322148" y="5695002"/>
                </a:lnTo>
                <a:lnTo>
                  <a:pt x="457563" y="5983237"/>
                </a:lnTo>
                <a:lnTo>
                  <a:pt x="614178" y="6258712"/>
                </a:lnTo>
                <a:lnTo>
                  <a:pt x="790938" y="6520373"/>
                </a:lnTo>
                <a:lnTo>
                  <a:pt x="986788" y="6767163"/>
                </a:lnTo>
                <a:lnTo>
                  <a:pt x="1200674" y="6998029"/>
                </a:lnTo>
                <a:lnTo>
                  <a:pt x="1431539" y="7211914"/>
                </a:lnTo>
                <a:lnTo>
                  <a:pt x="1678329" y="7407764"/>
                </a:lnTo>
                <a:lnTo>
                  <a:pt x="1939990" y="7584524"/>
                </a:lnTo>
                <a:lnTo>
                  <a:pt x="2215465" y="7741140"/>
                </a:lnTo>
                <a:lnTo>
                  <a:pt x="2503701" y="7876555"/>
                </a:lnTo>
                <a:lnTo>
                  <a:pt x="2803641" y="7989715"/>
                </a:lnTo>
                <a:lnTo>
                  <a:pt x="3114231" y="8079564"/>
                </a:lnTo>
                <a:lnTo>
                  <a:pt x="3434416" y="8145049"/>
                </a:lnTo>
                <a:lnTo>
                  <a:pt x="3763141" y="8185113"/>
                </a:lnTo>
                <a:lnTo>
                  <a:pt x="4099351" y="8198703"/>
                </a:lnTo>
                <a:lnTo>
                  <a:pt x="4435561" y="8185113"/>
                </a:lnTo>
                <a:lnTo>
                  <a:pt x="4764286" y="8145049"/>
                </a:lnTo>
                <a:lnTo>
                  <a:pt x="5084471" y="8079564"/>
                </a:lnTo>
                <a:lnTo>
                  <a:pt x="5395061" y="7989715"/>
                </a:lnTo>
                <a:lnTo>
                  <a:pt x="5695002" y="7876555"/>
                </a:lnTo>
                <a:lnTo>
                  <a:pt x="5983237" y="7741140"/>
                </a:lnTo>
                <a:lnTo>
                  <a:pt x="6258712" y="7584524"/>
                </a:lnTo>
                <a:lnTo>
                  <a:pt x="6520373" y="7407764"/>
                </a:lnTo>
                <a:lnTo>
                  <a:pt x="6767163" y="7211914"/>
                </a:lnTo>
                <a:lnTo>
                  <a:pt x="6998029" y="6998029"/>
                </a:lnTo>
                <a:lnTo>
                  <a:pt x="7211914" y="6767163"/>
                </a:lnTo>
                <a:lnTo>
                  <a:pt x="7407764" y="6520373"/>
                </a:lnTo>
                <a:lnTo>
                  <a:pt x="7584524" y="6258712"/>
                </a:lnTo>
                <a:lnTo>
                  <a:pt x="7741140" y="5983237"/>
                </a:lnTo>
                <a:lnTo>
                  <a:pt x="7876555" y="5695002"/>
                </a:lnTo>
                <a:lnTo>
                  <a:pt x="7989715" y="5395061"/>
                </a:lnTo>
                <a:lnTo>
                  <a:pt x="8079564" y="5084471"/>
                </a:lnTo>
                <a:lnTo>
                  <a:pt x="8145049" y="4764286"/>
                </a:lnTo>
                <a:lnTo>
                  <a:pt x="8185113" y="4435561"/>
                </a:lnTo>
                <a:lnTo>
                  <a:pt x="8198703" y="4099351"/>
                </a:lnTo>
                <a:lnTo>
                  <a:pt x="8185113" y="3763141"/>
                </a:lnTo>
                <a:lnTo>
                  <a:pt x="8145049" y="3434416"/>
                </a:lnTo>
                <a:lnTo>
                  <a:pt x="8079564" y="3114231"/>
                </a:lnTo>
                <a:lnTo>
                  <a:pt x="7989715" y="2803641"/>
                </a:lnTo>
                <a:lnTo>
                  <a:pt x="7876555" y="2503701"/>
                </a:lnTo>
                <a:lnTo>
                  <a:pt x="7741140" y="2215465"/>
                </a:lnTo>
                <a:lnTo>
                  <a:pt x="7584524" y="1939990"/>
                </a:lnTo>
                <a:lnTo>
                  <a:pt x="7407764" y="1678329"/>
                </a:lnTo>
                <a:lnTo>
                  <a:pt x="7211914" y="1431539"/>
                </a:lnTo>
                <a:lnTo>
                  <a:pt x="6998029" y="1200674"/>
                </a:lnTo>
                <a:lnTo>
                  <a:pt x="6767163" y="986788"/>
                </a:lnTo>
                <a:lnTo>
                  <a:pt x="6520373" y="790938"/>
                </a:lnTo>
                <a:lnTo>
                  <a:pt x="6258712" y="614178"/>
                </a:lnTo>
                <a:lnTo>
                  <a:pt x="5983237" y="457563"/>
                </a:lnTo>
                <a:lnTo>
                  <a:pt x="5695002" y="322148"/>
                </a:lnTo>
                <a:lnTo>
                  <a:pt x="5395061" y="208988"/>
                </a:lnTo>
                <a:lnTo>
                  <a:pt x="5084471" y="119138"/>
                </a:lnTo>
                <a:lnTo>
                  <a:pt x="4764286" y="53653"/>
                </a:lnTo>
                <a:lnTo>
                  <a:pt x="4435561" y="13589"/>
                </a:lnTo>
                <a:lnTo>
                  <a:pt x="4099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64410" y="4906961"/>
            <a:ext cx="6477000" cy="2751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00"/>
              </a:lnSpc>
            </a:pPr>
            <a:r>
              <a:rPr lang="sl-SI" sz="5900" b="1" dirty="0" smtClean="0">
                <a:solidFill>
                  <a:srgbClr val="4D4D4D"/>
                </a:solidFill>
                <a:latin typeface="Arial"/>
                <a:cs typeface="Arial"/>
              </a:rPr>
              <a:t>Napredna merilna infrastruktura in povezani sistemi</a:t>
            </a:r>
            <a:endParaRPr sz="59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909466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/>
              <a:t>Gradniki Napredne Merilne Infrastrukture</a:t>
            </a:r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4007658"/>
            <a:ext cx="13563600" cy="79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244725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 smtClean="0"/>
              <a:t>Napredni </a:t>
            </a:r>
            <a:r>
              <a:rPr lang="sl-SI" dirty="0"/>
              <a:t>števec el.en</a:t>
            </a:r>
            <a:r>
              <a:rPr lang="sl-SI" dirty="0" smtClean="0"/>
              <a:t>. in povezani sistemi</a:t>
            </a:r>
            <a:endParaRPr lang="sl-SI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34701690"/>
              </p:ext>
            </p:extLst>
          </p:nvPr>
        </p:nvGraphicFramePr>
        <p:xfrm>
          <a:off x="1028038" y="3311525"/>
          <a:ext cx="18009262" cy="906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6" name="Skupina 21"/>
          <p:cNvGrpSpPr>
            <a:grpSpLocks/>
          </p:cNvGrpSpPr>
          <p:nvPr/>
        </p:nvGrpSpPr>
        <p:grpSpPr bwMode="auto">
          <a:xfrm>
            <a:off x="8960176" y="6395595"/>
            <a:ext cx="2844474" cy="3697730"/>
            <a:chOff x="-388914" y="4272202"/>
            <a:chExt cx="2542479" cy="4411312"/>
          </a:xfrm>
        </p:grpSpPr>
        <p:pic>
          <p:nvPicPr>
            <p:cNvPr id="37" name="Picture 2" descr="D:\_SMEE\Prezentacije SMEE\Konferenca o vzdrževanju_cigre-cired_nov2014\števec NMI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0" t="6367" r="19989" b="8420"/>
            <a:stretch>
              <a:fillRect/>
            </a:stretch>
          </p:blipFill>
          <p:spPr bwMode="auto">
            <a:xfrm>
              <a:off x="-388914" y="4272202"/>
              <a:ext cx="2542479" cy="3246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PoljeZBesedilom 7"/>
            <p:cNvSpPr txBox="1">
              <a:spLocks noChangeArrowheads="1"/>
            </p:cNvSpPr>
            <p:nvPr/>
          </p:nvSpPr>
          <p:spPr bwMode="auto">
            <a:xfrm>
              <a:off x="-305918" y="4624522"/>
              <a:ext cx="2016225" cy="405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/>
              <a:r>
                <a:rPr lang="sl-SI" altLang="sl-SI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NAPREDNI ŠTEVEC EL.EN.</a:t>
              </a:r>
            </a:p>
          </p:txBody>
        </p:sp>
      </p:grp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577485020"/>
              </p:ext>
            </p:extLst>
          </p:nvPr>
        </p:nvGraphicFramePr>
        <p:xfrm>
          <a:off x="5708650" y="5292725"/>
          <a:ext cx="8991600" cy="484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61" name="Slika 6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87" y="4925098"/>
            <a:ext cx="6950563" cy="509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850" y="4885690"/>
            <a:ext cx="17907000" cy="590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3200" u="sng" spc="-5" dirty="0" smtClean="0">
                <a:solidFill>
                  <a:srgbClr val="6D6E71"/>
                </a:solidFill>
                <a:latin typeface="Arial"/>
                <a:cs typeface="Arial"/>
              </a:rPr>
              <a:t>1. Zakonodaja:</a:t>
            </a:r>
          </a:p>
          <a:p>
            <a:pPr marL="469900" indent="-457200">
              <a:lnSpc>
                <a:spcPct val="100000"/>
              </a:lnSpc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Števec EE je zakonsko in obračunsko merilo!</a:t>
            </a:r>
          </a:p>
          <a:p>
            <a:pPr marL="469900" indent="-457200"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>
                <a:solidFill>
                  <a:srgbClr val="6D6E71"/>
                </a:solidFill>
                <a:latin typeface="Arial"/>
                <a:cs typeface="Arial"/>
              </a:rPr>
              <a:t>Zakon o meroslovju</a:t>
            </a:r>
          </a:p>
          <a:p>
            <a:pPr marL="469900" indent="-457200"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>
                <a:solidFill>
                  <a:srgbClr val="6D6E71"/>
                </a:solidFill>
                <a:latin typeface="Arial"/>
                <a:cs typeface="Arial"/>
              </a:rPr>
              <a:t>Pravilnik o overitvah števcev el.en. </a:t>
            </a:r>
          </a:p>
          <a:p>
            <a:pPr marL="469900" indent="-457200">
              <a:lnSpc>
                <a:spcPct val="100000"/>
              </a:lnSpc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Sistemska obratovalna navodila distribucijskega omrežja (SONDO)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z="3200" u="sng" spc="-5" dirty="0" smtClean="0">
              <a:solidFill>
                <a:srgbClr val="6D6E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3200" u="sng" spc="-5" dirty="0" smtClean="0">
                <a:solidFill>
                  <a:srgbClr val="6D6E71"/>
                </a:solidFill>
                <a:latin typeface="Arial"/>
                <a:cs typeface="Arial"/>
              </a:rPr>
              <a:t>2. Obvladovanje tveganj</a:t>
            </a:r>
          </a:p>
          <a:p>
            <a:pPr marL="469900" indent="-457200">
              <a:lnSpc>
                <a:spcPct val="100000"/>
              </a:lnSpc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zmanjševanje operativnih tveganj zaradi nezmožnosti izvajanja osnovne dejavnosti = merjenja el.en.</a:t>
            </a:r>
          </a:p>
          <a:p>
            <a:pPr marL="469900" indent="-457200">
              <a:lnSpc>
                <a:spcPct val="100000"/>
              </a:lnSpc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zmanjševanje finančnih tveganj zaradi nezmožnosti priprave podatkov za obračun el.en.</a:t>
            </a:r>
          </a:p>
          <a:p>
            <a:pPr marL="469900" indent="-457200">
              <a:lnSpc>
                <a:spcPct val="100000"/>
              </a:lnSpc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zmanjševanje investicijskih tveganj zaradi nezmožnosti izvedbe planov</a:t>
            </a:r>
          </a:p>
          <a:p>
            <a:pPr marL="469900" indent="-457200">
              <a:lnSpc>
                <a:spcPct val="100000"/>
              </a:lnSpc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optimizacija stroškov vzdrževanja v </a:t>
            </a:r>
            <a:r>
              <a:rPr lang="sl-SI" sz="3200" b="1" spc="-5" dirty="0" smtClean="0">
                <a:solidFill>
                  <a:srgbClr val="6D6E71"/>
                </a:solidFill>
                <a:latin typeface="Arial"/>
                <a:cs typeface="Arial"/>
              </a:rPr>
              <a:t>celotni</a:t>
            </a: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 življenjski dobi merila</a:t>
            </a:r>
            <a:r>
              <a:rPr sz="3200" dirty="0" smtClean="0">
                <a:solidFill>
                  <a:srgbClr val="6D6E71"/>
                </a:solidFill>
                <a:latin typeface="Arial"/>
                <a:cs typeface="Arial"/>
              </a:rPr>
              <a:t>.</a:t>
            </a:r>
            <a:endParaRPr lang="sl-SI" sz="3200" dirty="0" smtClean="0">
              <a:solidFill>
                <a:srgbClr val="6D6E7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909466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 smtClean="0"/>
              <a:t>Zakaj poudarek na kakovosti?</a:t>
            </a:r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1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850" y="4606925"/>
            <a:ext cx="17440776" cy="7386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3200" u="sng" spc="-5" dirty="0" smtClean="0">
                <a:solidFill>
                  <a:srgbClr val="6D6E71"/>
                </a:solidFill>
                <a:latin typeface="Arial"/>
                <a:cs typeface="Arial"/>
              </a:rPr>
              <a:t>3. Masovno upravljanje </a:t>
            </a:r>
          </a:p>
          <a:p>
            <a:pPr marL="469900" indent="-457200">
              <a:lnSpc>
                <a:spcPct val="100000"/>
              </a:lnSpc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Velike količine števcev pomenijo večjo možnost odpovedi</a:t>
            </a:r>
          </a:p>
          <a:p>
            <a:pPr marL="469900" indent="-457200">
              <a:lnSpc>
                <a:spcPct val="100000"/>
              </a:lnSpc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Težje nadzorovanje dobave merilne opreme zadostne kakovosti</a:t>
            </a:r>
          </a:p>
          <a:p>
            <a:pPr marL="469900" indent="-457200">
              <a:lnSpc>
                <a:spcPct val="100000"/>
              </a:lnSpc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Upravljanje z NMI na daljavo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z="3200" spc="-5" dirty="0" smtClean="0">
              <a:solidFill>
                <a:srgbClr val="6D6E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3200" u="sng" spc="-5" dirty="0" smtClean="0">
                <a:solidFill>
                  <a:srgbClr val="6D6E71"/>
                </a:solidFill>
                <a:latin typeface="Arial"/>
                <a:cs typeface="Arial"/>
              </a:rPr>
              <a:t>4.  Varstvo potrošnikov</a:t>
            </a:r>
          </a:p>
          <a:p>
            <a:pPr marL="469900" indent="-457200">
              <a:lnSpc>
                <a:spcPct val="100000"/>
              </a:lnSpc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Uporabniku el.en. zagotoviti zanesljivo merjenje porabe el.en. na njegovem MM 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z="3200" u="sng" spc="-5" dirty="0" smtClean="0">
              <a:solidFill>
                <a:srgbClr val="6D6E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3200" u="sng" spc="-5" dirty="0" smtClean="0">
                <a:solidFill>
                  <a:srgbClr val="6D6E71"/>
                </a:solidFill>
                <a:latin typeface="Arial"/>
                <a:cs typeface="Arial"/>
              </a:rPr>
              <a:t>5.  Kredibilnost nosilca javne funkcije</a:t>
            </a:r>
          </a:p>
          <a:p>
            <a:pPr marL="469900" indent="-457200">
              <a:lnSpc>
                <a:spcPct val="100000"/>
              </a:lnSpc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Izvajati kredibilno, verodostojno in zaupanja vredno merjenje el.en.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z="3200" spc="-5" dirty="0" smtClean="0">
              <a:solidFill>
                <a:srgbClr val="6D6E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3200" u="sng" spc="-5" dirty="0" smtClean="0">
                <a:solidFill>
                  <a:srgbClr val="6D6E71"/>
                </a:solidFill>
                <a:latin typeface="Arial"/>
                <a:cs typeface="Arial"/>
              </a:rPr>
              <a:t>6.  Lastna angažiranost</a:t>
            </a:r>
          </a:p>
          <a:p>
            <a:pPr marL="469900" indent="-457200">
              <a:lnSpc>
                <a:spcPct val="100000"/>
              </a:lnSpc>
              <a:buClr>
                <a:srgbClr val="0098DD"/>
              </a:buClr>
              <a:buFont typeface="Wingdings" panose="05000000000000000000" pitchFamily="2" charset="2"/>
              <a:buChar char="v"/>
              <a:tabLst>
                <a:tab pos="332740" algn="l"/>
              </a:tabLst>
            </a:pPr>
            <a:r>
              <a:rPr lang="sl-SI" sz="3200" spc="-5" dirty="0" smtClean="0">
                <a:solidFill>
                  <a:srgbClr val="6D6E71"/>
                </a:solidFill>
                <a:latin typeface="Arial"/>
                <a:cs typeface="Arial"/>
              </a:rPr>
              <a:t>osredotočenost nad izvajanjem kvalitetnega merjenja el.en. in kvalitetnega vzdrževanja merilnih mest</a:t>
            </a:r>
          </a:p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endParaRPr lang="sl-SI" sz="3200" spc="-5" dirty="0" smtClean="0">
              <a:solidFill>
                <a:srgbClr val="6D6E7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909466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 smtClean="0"/>
              <a:t>Zakaj poudarek na kakovosti?</a:t>
            </a:r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3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909466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/>
              <a:t>Vzdrževanje v življenjski </a:t>
            </a:r>
            <a:r>
              <a:rPr lang="sl-SI" dirty="0" smtClean="0"/>
              <a:t>dobi – indukcijski števec</a:t>
            </a:r>
            <a:endParaRPr lang="sl-SI" dirty="0"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https://encrypted-tbn1.gstatic.com/images?q=tbn:ANd9GcTLgsRa7OxS_-OSnpwcXEe-VNtS3ZkTmITAXMViY1n6rSYp5omi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650" y="4034209"/>
            <a:ext cx="3302318" cy="50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Krožna puščica 8"/>
          <p:cNvSpPr/>
          <p:nvPr/>
        </p:nvSpPr>
        <p:spPr>
          <a:xfrm>
            <a:off x="4387632" y="4714682"/>
            <a:ext cx="6197817" cy="6032905"/>
          </a:xfrm>
          <a:prstGeom prst="circularArrow">
            <a:avLst>
              <a:gd name="adj1" fmla="val 4668"/>
              <a:gd name="adj2" fmla="val 272909"/>
              <a:gd name="adj3" fmla="val 12951751"/>
              <a:gd name="adj4" fmla="val 17949306"/>
              <a:gd name="adj5" fmla="val 484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Skupina 9"/>
          <p:cNvGrpSpPr/>
          <p:nvPr/>
        </p:nvGrpSpPr>
        <p:grpSpPr>
          <a:xfrm>
            <a:off x="5247631" y="3741261"/>
            <a:ext cx="4000117" cy="1946841"/>
            <a:chOff x="1970907" y="1435"/>
            <a:chExt cx="2946272" cy="147313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Zaobljeni pravokotnik 19"/>
            <p:cNvSpPr/>
            <p:nvPr/>
          </p:nvSpPr>
          <p:spPr>
            <a:xfrm>
              <a:off x="1970907" y="1435"/>
              <a:ext cx="2946272" cy="147313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Zaobljeni pravokotnik 5"/>
            <p:cNvSpPr/>
            <p:nvPr/>
          </p:nvSpPr>
          <p:spPr>
            <a:xfrm>
              <a:off x="2042820" y="73348"/>
              <a:ext cx="2802446" cy="132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bg1"/>
                  </a:solidFill>
                </a:rPr>
                <a:t>1.</a:t>
              </a:r>
              <a:br>
                <a:rPr lang="sl-SI" sz="2400" b="1" kern="1200" dirty="0" smtClean="0">
                  <a:solidFill>
                    <a:schemeClr val="bg1"/>
                  </a:solidFill>
                </a:rPr>
              </a:br>
              <a:r>
                <a:rPr lang="sl-SI" sz="2400" b="1" kern="1200" dirty="0" smtClean="0">
                  <a:solidFill>
                    <a:schemeClr val="bg1"/>
                  </a:solidFill>
                </a:rPr>
                <a:t>Namestitev števca na MM</a:t>
              </a:r>
              <a:endParaRPr lang="sl-SI" sz="2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8836176" y="6452200"/>
            <a:ext cx="4000117" cy="1946841"/>
            <a:chOff x="3610039" y="1640566"/>
            <a:chExt cx="2946272" cy="1473136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Zaobljeni pravokotnik 17"/>
            <p:cNvSpPr/>
            <p:nvPr/>
          </p:nvSpPr>
          <p:spPr>
            <a:xfrm>
              <a:off x="3610039" y="1640566"/>
              <a:ext cx="2946272" cy="1473136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aobljeni pravokotnik 7"/>
            <p:cNvSpPr/>
            <p:nvPr/>
          </p:nvSpPr>
          <p:spPr>
            <a:xfrm>
              <a:off x="3681952" y="1712479"/>
              <a:ext cx="2802446" cy="13293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tx1"/>
                  </a:solidFill>
                </a:rPr>
                <a:t>2.</a:t>
              </a:r>
              <a:br>
                <a:rPr lang="sl-SI" sz="2400" b="1" kern="1200" dirty="0" smtClean="0">
                  <a:solidFill>
                    <a:schemeClr val="tx1"/>
                  </a:solidFill>
                </a:rPr>
              </a:br>
              <a:r>
                <a:rPr lang="sl-SI" sz="2400" b="1" kern="1200" dirty="0" smtClean="0">
                  <a:solidFill>
                    <a:schemeClr val="tx1"/>
                  </a:solidFill>
                </a:rPr>
                <a:t>Letni popis</a:t>
              </a:r>
              <a:endParaRPr lang="sl-SI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359035" y="9889056"/>
            <a:ext cx="4000117" cy="1946841"/>
            <a:chOff x="1970907" y="3279697"/>
            <a:chExt cx="2946272" cy="147313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Zaobljeni pravokotnik 15"/>
            <p:cNvSpPr/>
            <p:nvPr/>
          </p:nvSpPr>
          <p:spPr>
            <a:xfrm>
              <a:off x="1970907" y="3279697"/>
              <a:ext cx="2946272" cy="147313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Zaobljeni pravokotnik 9"/>
            <p:cNvSpPr/>
            <p:nvPr/>
          </p:nvSpPr>
          <p:spPr>
            <a:xfrm>
              <a:off x="2042820" y="3351610"/>
              <a:ext cx="2802446" cy="132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bg1"/>
                  </a:solidFill>
                </a:rPr>
                <a:t>3.</a:t>
              </a:r>
              <a:br>
                <a:rPr lang="sl-SI" sz="2400" b="1" kern="1200" dirty="0" smtClean="0">
                  <a:solidFill>
                    <a:schemeClr val="bg1"/>
                  </a:solidFill>
                </a:rPr>
              </a:br>
              <a:r>
                <a:rPr lang="sl-SI" sz="2400" b="1" kern="1200" dirty="0" smtClean="0">
                  <a:solidFill>
                    <a:schemeClr val="bg1"/>
                  </a:solidFill>
                </a:rPr>
                <a:t>Izgradnja števca po 8 letih</a:t>
              </a:r>
              <a:endParaRPr lang="sl-SI" sz="2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2019160" y="6452199"/>
            <a:ext cx="4000117" cy="1946841"/>
            <a:chOff x="331776" y="1640566"/>
            <a:chExt cx="2946272" cy="147313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Zaobljeni pravokotnik 13"/>
            <p:cNvSpPr/>
            <p:nvPr/>
          </p:nvSpPr>
          <p:spPr>
            <a:xfrm>
              <a:off x="331776" y="1640566"/>
              <a:ext cx="2946272" cy="1473136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jeni pravokotnik 11"/>
            <p:cNvSpPr/>
            <p:nvPr/>
          </p:nvSpPr>
          <p:spPr>
            <a:xfrm>
              <a:off x="403689" y="1712479"/>
              <a:ext cx="2802446" cy="13293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bg1"/>
                  </a:solidFill>
                </a:rPr>
                <a:t>4.</a:t>
              </a:r>
              <a:br>
                <a:rPr lang="sl-SI" sz="2400" b="1" kern="1200" dirty="0" smtClean="0">
                  <a:solidFill>
                    <a:schemeClr val="bg1"/>
                  </a:solidFill>
                </a:rPr>
              </a:br>
              <a:r>
                <a:rPr lang="sl-SI" sz="2400" b="1" kern="1200" dirty="0" smtClean="0">
                  <a:solidFill>
                    <a:schemeClr val="bg1"/>
                  </a:solidFill>
                </a:rPr>
                <a:t>Meroslovni pregled in overitev v akreditiranem laboratorij</a:t>
              </a:r>
              <a:endParaRPr lang="sl-SI" sz="24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5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909466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/>
              <a:t>Vzdrževanje v življenjski </a:t>
            </a:r>
            <a:r>
              <a:rPr lang="sl-SI" dirty="0" smtClean="0"/>
              <a:t>dobi – napredni števec</a:t>
            </a:r>
            <a:endParaRPr lang="sl-SI" dirty="0"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Krožna puščica 21"/>
          <p:cNvSpPr/>
          <p:nvPr/>
        </p:nvSpPr>
        <p:spPr>
          <a:xfrm>
            <a:off x="2609658" y="3749489"/>
            <a:ext cx="8321743" cy="8365152"/>
          </a:xfrm>
          <a:prstGeom prst="circularArrow">
            <a:avLst>
              <a:gd name="adj1" fmla="val 5544"/>
              <a:gd name="adj2" fmla="val 330680"/>
              <a:gd name="adj3" fmla="val 14845051"/>
              <a:gd name="adj4" fmla="val 16763866"/>
              <a:gd name="adj5" fmla="val 5757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Skupina 22"/>
          <p:cNvGrpSpPr/>
          <p:nvPr/>
        </p:nvGrpSpPr>
        <p:grpSpPr>
          <a:xfrm>
            <a:off x="5842476" y="3920138"/>
            <a:ext cx="3358916" cy="1273631"/>
            <a:chOff x="4074758" y="4393"/>
            <a:chExt cx="1259260" cy="62963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1" name="Zaobljeni pravokotnik 50"/>
            <p:cNvSpPr/>
            <p:nvPr/>
          </p:nvSpPr>
          <p:spPr>
            <a:xfrm>
              <a:off x="4074758" y="4393"/>
              <a:ext cx="1259260" cy="62963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Zaobljeni pravokotnik 5"/>
            <p:cNvSpPr/>
            <p:nvPr/>
          </p:nvSpPr>
          <p:spPr>
            <a:xfrm>
              <a:off x="4105494" y="35129"/>
              <a:ext cx="1197788" cy="568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bg1"/>
                  </a:solidFill>
                </a:rPr>
                <a:t>2.</a:t>
              </a:r>
              <a:br>
                <a:rPr lang="sl-SI" sz="2400" b="1" kern="1200" dirty="0" smtClean="0">
                  <a:solidFill>
                    <a:schemeClr val="bg1"/>
                  </a:solidFill>
                </a:rPr>
              </a:br>
              <a:r>
                <a:rPr lang="sl-SI" sz="2400" b="1" kern="1200" dirty="0" smtClean="0">
                  <a:solidFill>
                    <a:schemeClr val="bg1"/>
                  </a:solidFill>
                </a:rPr>
                <a:t>Namestitev na MM</a:t>
              </a:r>
              <a:endParaRPr lang="sl-SI" sz="2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8121286" y="9505912"/>
            <a:ext cx="4364893" cy="1449657"/>
            <a:chOff x="6264686" y="2738041"/>
            <a:chExt cx="1757323" cy="62963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9" name="Zaobljeni pravokotnik 48"/>
            <p:cNvSpPr/>
            <p:nvPr/>
          </p:nvSpPr>
          <p:spPr>
            <a:xfrm>
              <a:off x="6264686" y="2738041"/>
              <a:ext cx="1757323" cy="62963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03764"/>
                <a:satOff val="4423"/>
                <a:lumOff val="959"/>
                <a:alphaOff val="0"/>
              </a:schemeClr>
            </a:fillRef>
            <a:effectRef idx="2">
              <a:schemeClr val="accent5">
                <a:hueOff val="-1103764"/>
                <a:satOff val="4423"/>
                <a:lumOff val="9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Zaobljeni pravokotnik 7"/>
            <p:cNvSpPr/>
            <p:nvPr/>
          </p:nvSpPr>
          <p:spPr>
            <a:xfrm>
              <a:off x="6295422" y="2768777"/>
              <a:ext cx="1695851" cy="568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bg1"/>
                  </a:solidFill>
                </a:rPr>
                <a:t>5.</a:t>
              </a:r>
              <a:br>
                <a:rPr lang="sl-SI" sz="2400" b="1" kern="1200" dirty="0" smtClean="0">
                  <a:solidFill>
                    <a:schemeClr val="bg1"/>
                  </a:solidFill>
                </a:rPr>
              </a:br>
              <a:r>
                <a:rPr lang="sl-SI" sz="2400" b="1" kern="1200" dirty="0" smtClean="0">
                  <a:solidFill>
                    <a:schemeClr val="bg1"/>
                  </a:solidFill>
                </a:rPr>
                <a:t>Naključna vmesna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bg1"/>
                  </a:solidFill>
                </a:rPr>
                <a:t>kontrola MM (SONDO)</a:t>
              </a:r>
              <a:endParaRPr lang="sl-SI" sz="2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9747250" y="6651911"/>
            <a:ext cx="3719747" cy="1280154"/>
            <a:chOff x="5692730" y="649816"/>
            <a:chExt cx="4167061" cy="62963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7" name="Zaobljeni pravokotnik 46"/>
            <p:cNvSpPr/>
            <p:nvPr/>
          </p:nvSpPr>
          <p:spPr>
            <a:xfrm>
              <a:off x="5692730" y="649816"/>
              <a:ext cx="4167061" cy="62963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07528"/>
                <a:satOff val="8847"/>
                <a:lumOff val="1917"/>
                <a:alphaOff val="0"/>
              </a:schemeClr>
            </a:fillRef>
            <a:effectRef idx="2">
              <a:schemeClr val="accent5">
                <a:hueOff val="-2207528"/>
                <a:satOff val="8847"/>
                <a:lumOff val="19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Zaobljeni pravokotnik 9"/>
            <p:cNvSpPr/>
            <p:nvPr/>
          </p:nvSpPr>
          <p:spPr>
            <a:xfrm>
              <a:off x="6121308" y="666651"/>
              <a:ext cx="3422889" cy="5681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tx1"/>
                  </a:solidFill>
                </a:rPr>
                <a:t>3.</a:t>
              </a:r>
              <a:br>
                <a:rPr lang="sl-SI" sz="2400" b="1" kern="1200" dirty="0" smtClean="0">
                  <a:solidFill>
                    <a:schemeClr val="tx1"/>
                  </a:solidFill>
                </a:rPr>
              </a:br>
              <a:r>
                <a:rPr lang="sl-SI" sz="2400" b="1" kern="1200" dirty="0" smtClean="0">
                  <a:solidFill>
                    <a:schemeClr val="tx1"/>
                  </a:solidFill>
                </a:rPr>
                <a:t>SV po 4. letih - vzorec</a:t>
              </a:r>
              <a:endParaRPr lang="sl-SI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9461464" y="8191422"/>
            <a:ext cx="3659696" cy="1252422"/>
            <a:chOff x="6174591" y="1585907"/>
            <a:chExt cx="1890301" cy="62963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5" name="Zaobljeni pravokotnik 44"/>
            <p:cNvSpPr/>
            <p:nvPr/>
          </p:nvSpPr>
          <p:spPr>
            <a:xfrm>
              <a:off x="6174591" y="1585907"/>
              <a:ext cx="1890301" cy="62963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Zaobljeni pravokotnik 11"/>
            <p:cNvSpPr/>
            <p:nvPr/>
          </p:nvSpPr>
          <p:spPr>
            <a:xfrm>
              <a:off x="6205327" y="1616643"/>
              <a:ext cx="1828829" cy="5681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tx1"/>
                  </a:solidFill>
                </a:rPr>
                <a:t>4.</a:t>
              </a:r>
              <a:r>
                <a:rPr lang="sl-SI" sz="2400" kern="1200" dirty="0" smtClean="0">
                  <a:solidFill>
                    <a:schemeClr val="tx1"/>
                  </a:solidFill>
                </a:rPr>
                <a:t/>
              </a:r>
              <a:br>
                <a:rPr lang="sl-SI" sz="2400" kern="1200" dirty="0" smtClean="0">
                  <a:solidFill>
                    <a:schemeClr val="tx1"/>
                  </a:solidFill>
                </a:rPr>
              </a:br>
              <a:r>
                <a:rPr lang="sl-SI" sz="2400" b="1" kern="1200" dirty="0" smtClean="0">
                  <a:solidFill>
                    <a:schemeClr val="tx1"/>
                  </a:solidFill>
                </a:rPr>
                <a:t>SV po 8. letih - vzorec</a:t>
              </a:r>
              <a:endParaRPr lang="sl-SI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7111472" y="11035800"/>
            <a:ext cx="4179840" cy="1330390"/>
            <a:chOff x="5696067" y="3746174"/>
            <a:chExt cx="2080802" cy="62963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Zaobljeni pravokotnik 42"/>
            <p:cNvSpPr/>
            <p:nvPr/>
          </p:nvSpPr>
          <p:spPr>
            <a:xfrm>
              <a:off x="5696067" y="3746174"/>
              <a:ext cx="2080802" cy="62963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5056"/>
                <a:satOff val="17694"/>
                <a:lumOff val="3835"/>
                <a:alphaOff val="0"/>
              </a:schemeClr>
            </a:fillRef>
            <a:effectRef idx="2">
              <a:schemeClr val="accent5">
                <a:hueOff val="-4415056"/>
                <a:satOff val="17694"/>
                <a:lumOff val="38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Zaobljeni pravokotnik 13"/>
            <p:cNvSpPr/>
            <p:nvPr/>
          </p:nvSpPr>
          <p:spPr>
            <a:xfrm>
              <a:off x="5726803" y="3776910"/>
              <a:ext cx="2019330" cy="5681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tx1"/>
                  </a:solidFill>
                </a:rPr>
                <a:t>6.</a:t>
              </a:r>
              <a:br>
                <a:rPr lang="sl-SI" sz="2400" b="1" kern="1200" dirty="0" smtClean="0">
                  <a:solidFill>
                    <a:schemeClr val="tx1"/>
                  </a:solidFill>
                </a:rPr>
              </a:br>
              <a:r>
                <a:rPr lang="sl-SI" sz="2400" b="1" kern="1200" dirty="0" smtClean="0">
                  <a:solidFill>
                    <a:schemeClr val="tx1"/>
                  </a:solidFill>
                </a:rPr>
                <a:t>SV po 12. letih - vzorec</a:t>
              </a:r>
              <a:endParaRPr lang="sl-SI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3117850" y="11119645"/>
            <a:ext cx="3789640" cy="1246545"/>
            <a:chOff x="4300712" y="4529302"/>
            <a:chExt cx="1823435" cy="62963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1" name="Zaobljeni pravokotnik 40"/>
            <p:cNvSpPr/>
            <p:nvPr/>
          </p:nvSpPr>
          <p:spPr>
            <a:xfrm>
              <a:off x="4300712" y="4529302"/>
              <a:ext cx="1823435" cy="62963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518820"/>
                <a:satOff val="22117"/>
                <a:lumOff val="4793"/>
                <a:alphaOff val="0"/>
              </a:schemeClr>
            </a:fillRef>
            <a:effectRef idx="2">
              <a:schemeClr val="accent5">
                <a:hueOff val="-5518820"/>
                <a:satOff val="22117"/>
                <a:lumOff val="47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Zaobljeni pravokotnik 15"/>
            <p:cNvSpPr/>
            <p:nvPr/>
          </p:nvSpPr>
          <p:spPr>
            <a:xfrm>
              <a:off x="4331448" y="4560038"/>
              <a:ext cx="1761963" cy="5681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tx1"/>
                  </a:solidFill>
                </a:rPr>
                <a:t>7.</a:t>
              </a:r>
              <a:br>
                <a:rPr lang="sl-SI" sz="2400" b="1" kern="1200" dirty="0" smtClean="0">
                  <a:solidFill>
                    <a:schemeClr val="tx1"/>
                  </a:solidFill>
                </a:rPr>
              </a:br>
              <a:r>
                <a:rPr lang="sl-SI" sz="2400" b="1" kern="1200" dirty="0" smtClean="0">
                  <a:solidFill>
                    <a:schemeClr val="tx1"/>
                  </a:solidFill>
                </a:rPr>
                <a:t>SV po 16. letih - vzorec</a:t>
              </a:r>
              <a:endParaRPr lang="sl-SI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1670382" y="9690728"/>
            <a:ext cx="3565304" cy="1329755"/>
            <a:chOff x="1901716" y="3925623"/>
            <a:chExt cx="2106239" cy="62963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9" name="Zaobljeni pravokotnik 38"/>
            <p:cNvSpPr/>
            <p:nvPr/>
          </p:nvSpPr>
          <p:spPr>
            <a:xfrm>
              <a:off x="1901716" y="3925623"/>
              <a:ext cx="2106239" cy="62963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Zaobljeni pravokotnik 17"/>
            <p:cNvSpPr/>
            <p:nvPr/>
          </p:nvSpPr>
          <p:spPr>
            <a:xfrm>
              <a:off x="1932452" y="3956359"/>
              <a:ext cx="2044767" cy="5681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tx1"/>
                  </a:solidFill>
                </a:rPr>
                <a:t>8.</a:t>
              </a:r>
              <a:br>
                <a:rPr lang="sl-SI" sz="2400" b="1" kern="1200" dirty="0" smtClean="0">
                  <a:solidFill>
                    <a:schemeClr val="tx1"/>
                  </a:solidFill>
                </a:rPr>
              </a:br>
              <a:r>
                <a:rPr lang="sl-SI" sz="2400" b="1" kern="1200" dirty="0" smtClean="0">
                  <a:solidFill>
                    <a:schemeClr val="tx1"/>
                  </a:solidFill>
                </a:rPr>
                <a:t>SV po 18. letih - vzorec</a:t>
              </a:r>
              <a:endParaRPr lang="sl-SI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1285091" y="8128591"/>
            <a:ext cx="3692192" cy="1287109"/>
            <a:chOff x="1715656" y="2861600"/>
            <a:chExt cx="1754377" cy="62963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7" name="Zaobljeni pravokotnik 36"/>
            <p:cNvSpPr/>
            <p:nvPr/>
          </p:nvSpPr>
          <p:spPr>
            <a:xfrm>
              <a:off x="1715656" y="2861600"/>
              <a:ext cx="1754377" cy="62963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726349"/>
                <a:satOff val="30964"/>
                <a:lumOff val="6711"/>
                <a:alphaOff val="0"/>
              </a:schemeClr>
            </a:fillRef>
            <a:effectRef idx="2">
              <a:schemeClr val="accent5">
                <a:hueOff val="-7726349"/>
                <a:satOff val="30964"/>
                <a:lumOff val="67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Zaobljeni pravokotnik 19"/>
            <p:cNvSpPr/>
            <p:nvPr/>
          </p:nvSpPr>
          <p:spPr>
            <a:xfrm>
              <a:off x="1746392" y="2892336"/>
              <a:ext cx="1692905" cy="5681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tx1"/>
                  </a:solidFill>
                </a:rPr>
                <a:t>9.</a:t>
              </a:r>
              <a:br>
                <a:rPr lang="sl-SI" sz="2400" b="1" kern="1200" dirty="0" smtClean="0">
                  <a:solidFill>
                    <a:schemeClr val="tx1"/>
                  </a:solidFill>
                </a:rPr>
              </a:br>
              <a:r>
                <a:rPr lang="sl-SI" sz="2400" b="1" kern="1200" dirty="0" smtClean="0">
                  <a:solidFill>
                    <a:schemeClr val="tx1"/>
                  </a:solidFill>
                </a:rPr>
                <a:t>SV po 20. letih - vzorec</a:t>
              </a:r>
              <a:endParaRPr lang="sl-SI" sz="2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1106203" y="6544918"/>
            <a:ext cx="3871079" cy="1262407"/>
            <a:chOff x="1561866" y="1566193"/>
            <a:chExt cx="1985779" cy="62963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Zaobljeni pravokotnik 34"/>
            <p:cNvSpPr/>
            <p:nvPr/>
          </p:nvSpPr>
          <p:spPr>
            <a:xfrm>
              <a:off x="1561866" y="1566193"/>
              <a:ext cx="1985779" cy="62963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830112"/>
                <a:satOff val="35388"/>
                <a:lumOff val="7669"/>
                <a:alphaOff val="0"/>
              </a:schemeClr>
            </a:fillRef>
            <a:effectRef idx="2">
              <a:schemeClr val="accent5">
                <a:hueOff val="-8830112"/>
                <a:satOff val="35388"/>
                <a:lumOff val="76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Zaobljeni pravokotnik 21"/>
            <p:cNvSpPr/>
            <p:nvPr/>
          </p:nvSpPr>
          <p:spPr>
            <a:xfrm>
              <a:off x="1592602" y="1596929"/>
              <a:ext cx="1924307" cy="5681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bg1"/>
                  </a:solidFill>
                </a:rPr>
                <a:t>10.</a:t>
              </a:r>
              <a:br>
                <a:rPr lang="sl-SI" sz="2400" b="1" kern="1200" dirty="0" smtClean="0">
                  <a:solidFill>
                    <a:schemeClr val="bg1"/>
                  </a:solidFill>
                </a:rPr>
              </a:br>
              <a:r>
                <a:rPr lang="sl-SI" sz="2400" b="1" kern="1200" dirty="0" smtClean="0">
                  <a:solidFill>
                    <a:schemeClr val="bg1"/>
                  </a:solidFill>
                </a:rPr>
                <a:t>Izgradnja merilne opreme</a:t>
              </a:r>
              <a:endParaRPr lang="sl-SI" sz="2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679451" y="4611339"/>
            <a:ext cx="4556234" cy="1570820"/>
            <a:chOff x="2304274" y="605314"/>
            <a:chExt cx="1617508" cy="62056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Zaobljeni pravokotnik 32"/>
            <p:cNvSpPr/>
            <p:nvPr/>
          </p:nvSpPr>
          <p:spPr>
            <a:xfrm>
              <a:off x="2304274" y="605314"/>
              <a:ext cx="1617508" cy="620563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Zaobljeni pravokotnik 23"/>
            <p:cNvSpPr/>
            <p:nvPr/>
          </p:nvSpPr>
          <p:spPr>
            <a:xfrm>
              <a:off x="2334567" y="635607"/>
              <a:ext cx="1556922" cy="5599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bg1"/>
                  </a:solidFill>
                </a:rPr>
                <a:t>1. </a:t>
              </a:r>
              <a:br>
                <a:rPr lang="sl-SI" sz="2400" b="1" kern="1200" dirty="0" smtClean="0">
                  <a:solidFill>
                    <a:schemeClr val="bg1"/>
                  </a:solidFill>
                </a:rPr>
              </a:br>
              <a:r>
                <a:rPr lang="sl-SI" sz="2400" b="1" kern="1200" dirty="0" smtClean="0">
                  <a:solidFill>
                    <a:schemeClr val="bg1"/>
                  </a:solidFill>
                </a:rPr>
                <a:t>Nakup opreme in prevzemna kontrola v neodvisnem lab.</a:t>
              </a:r>
              <a:endParaRPr lang="sl-SI" sz="24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3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t="9048" r="25238" b="17778"/>
          <a:stretch>
            <a:fillRect/>
          </a:stretch>
        </p:blipFill>
        <p:spPr bwMode="auto">
          <a:xfrm>
            <a:off x="17291050" y="4469028"/>
            <a:ext cx="1990725" cy="287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Skupina 55"/>
          <p:cNvGrpSpPr/>
          <p:nvPr/>
        </p:nvGrpSpPr>
        <p:grpSpPr>
          <a:xfrm>
            <a:off x="9419081" y="5103333"/>
            <a:ext cx="3719747" cy="1280154"/>
            <a:chOff x="5692730" y="649816"/>
            <a:chExt cx="4167061" cy="629630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7" name="Zaobljeni pravokotnik 56"/>
            <p:cNvSpPr/>
            <p:nvPr/>
          </p:nvSpPr>
          <p:spPr>
            <a:xfrm>
              <a:off x="5692730" y="649816"/>
              <a:ext cx="4167061" cy="62963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207528"/>
                <a:satOff val="8847"/>
                <a:lumOff val="1917"/>
                <a:alphaOff val="0"/>
              </a:schemeClr>
            </a:fillRef>
            <a:effectRef idx="2">
              <a:schemeClr val="accent5">
                <a:hueOff val="-2207528"/>
                <a:satOff val="8847"/>
                <a:lumOff val="19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Zaobljeni pravokotnik 9"/>
            <p:cNvSpPr/>
            <p:nvPr/>
          </p:nvSpPr>
          <p:spPr>
            <a:xfrm>
              <a:off x="6121308" y="666651"/>
              <a:ext cx="3422889" cy="5681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400" b="1" kern="1200" dirty="0" smtClean="0">
                  <a:solidFill>
                    <a:schemeClr val="tx1"/>
                  </a:solidFill>
                </a:rPr>
                <a:t>Vsakoletni stroški komunikacije</a:t>
              </a:r>
              <a:endParaRPr lang="sl-SI" sz="24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952662"/>
            <a:ext cx="18931405" cy="690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3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5" y="366491"/>
            <a:ext cx="20093629" cy="617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4388" y="1677104"/>
            <a:ext cx="5969662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b="1" spc="-190" dirty="0">
                <a:solidFill>
                  <a:srgbClr val="1D98D5"/>
                </a:solidFill>
                <a:latin typeface="Arial Narrow"/>
                <a:cs typeface="Arial Narrow"/>
              </a:rPr>
              <a:t>1.</a:t>
            </a:r>
            <a:r>
              <a:rPr sz="2175" b="1" spc="-15" baseline="30651" dirty="0">
                <a:solidFill>
                  <a:srgbClr val="1D98D5"/>
                </a:solidFill>
                <a:latin typeface="Arial Narrow"/>
                <a:cs typeface="Arial Narrow"/>
              </a:rPr>
              <a:t>1</a:t>
            </a:r>
            <a:r>
              <a:rPr sz="2175" b="1" baseline="30651" dirty="0">
                <a:solidFill>
                  <a:srgbClr val="1D98D5"/>
                </a:solidFill>
                <a:latin typeface="Arial Narrow"/>
                <a:cs typeface="Arial Narrow"/>
              </a:rPr>
              <a:t>   </a:t>
            </a:r>
            <a:r>
              <a:rPr lang="sl-SI" sz="2450" b="1" spc="-190" dirty="0" smtClean="0">
                <a:solidFill>
                  <a:srgbClr val="D1D3D4"/>
                </a:solidFill>
                <a:latin typeface="Arial Narrow"/>
                <a:cs typeface="Arial Narrow"/>
              </a:rPr>
              <a:t>Napredna merilna infrastruktura in povezani sistemi</a:t>
            </a:r>
            <a:endParaRPr lang="sl-SI" sz="2450" b="1" spc="-190" dirty="0">
              <a:solidFill>
                <a:srgbClr val="D1D3D4"/>
              </a:solidFill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01842" y="5826125"/>
            <a:ext cx="6813208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0098DD"/>
              </a:buClr>
              <a:tabLst>
                <a:tab pos="332740" algn="l"/>
              </a:tabLst>
            </a:pPr>
            <a:r>
              <a:rPr lang="sl-SI" sz="2800" spc="-5" dirty="0" smtClean="0">
                <a:solidFill>
                  <a:srgbClr val="6D6E71"/>
                </a:solidFill>
                <a:latin typeface="Arial"/>
                <a:cs typeface="Arial"/>
              </a:rPr>
              <a:t>V sistem uvajanja in vzdrževanja napredne merilne infrastrukture je vpletenih več zainteresiranih strank, zato je nujno potrebno, da večino aktivnosti, izvaja neodvisni merilni laboratorij kot je to že praksa v tujini.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4388" y="2909466"/>
            <a:ext cx="18035322" cy="907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sl-SI" dirty="0"/>
              <a:t>Izvedba neodvisnih testiranj </a:t>
            </a:r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17488242" y="10747588"/>
            <a:ext cx="1568768" cy="770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4874343"/>
              </p:ext>
            </p:extLst>
          </p:nvPr>
        </p:nvGraphicFramePr>
        <p:xfrm>
          <a:off x="1289050" y="4302125"/>
          <a:ext cx="9906000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703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4059</TotalTime>
  <Words>805</Words>
  <Application>Microsoft Office PowerPoint</Application>
  <PresentationFormat>Po meri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Arial Narrow</vt:lpstr>
      <vt:lpstr>Calibri</vt:lpstr>
      <vt:lpstr>Wingdings</vt:lpstr>
      <vt:lpstr>Office Theme</vt:lpstr>
      <vt:lpstr>PowerPointova predstavitev</vt:lpstr>
      <vt:lpstr>PowerPointova predstavitev</vt:lpstr>
      <vt:lpstr>Gradniki Napredne Merilne Infrastrukture</vt:lpstr>
      <vt:lpstr>Napredni števec el.en. in povezani sistemi</vt:lpstr>
      <vt:lpstr>Zakaj poudarek na kakovosti?</vt:lpstr>
      <vt:lpstr>Zakaj poudarek na kakovosti?</vt:lpstr>
      <vt:lpstr>Vzdrževanje v življenjski dobi – indukcijski števec</vt:lpstr>
      <vt:lpstr>Vzdrževanje v življenjski dobi – napredni števec</vt:lpstr>
      <vt:lpstr>Izvedba neodvisnih testiranj </vt:lpstr>
      <vt:lpstr>Primeri preskusov</vt:lpstr>
      <vt:lpstr>Merilni podatki – koristi!</vt:lpstr>
      <vt:lpstr>Merilni podatki – koristi!</vt:lpstr>
      <vt:lpstr>Primer izračunanih izgub</vt:lpstr>
      <vt:lpstr>Odkrita kraja</vt:lpstr>
      <vt:lpstr>Pogled v prihodnost</vt:lpstr>
      <vt:lpstr>Hvala za vašo pozornost!     igor.volf@elektro-ljubljana.si bojan.kavcic@elektro-primorska.si bostjan.turinek@elektro-celje.si mitja.presern@elektro-maribor.si bostjan.tisler@elektro-gorenjska.si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Igor Volf</dc:creator>
  <cp:lastModifiedBy>Renata Križnar</cp:lastModifiedBy>
  <cp:revision>22</cp:revision>
  <dcterms:created xsi:type="dcterms:W3CDTF">2016-03-15T13:36:37Z</dcterms:created>
  <dcterms:modified xsi:type="dcterms:W3CDTF">2016-04-13T08:35:55Z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2016-03-15T00:00:00Z</vt:filetime>
  </property>
  <property fmtid="{D5CDD505-2E9C-101B-9397-08002B2CF9AE}" pid="3" name="LastSaved">
    <vt:filetime>2016-03-15T00:00:00Z</vt:filetime>
  </property>
</Properties>
</file>